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Fira Sans Extra Condensed Medium" panose="02010600030101010101" charset="0"/>
      <p:regular r:id="rId45"/>
      <p:bold r:id="rId46"/>
      <p:italic r:id="rId47"/>
      <p:boldItalic r:id="rId48"/>
    </p:embeddedFont>
    <p:embeddedFont>
      <p:font typeface="Fira Sans Extra Condensed SemiBold" panose="02010600030101010101"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1E9E24-98EB-401C-908A-9E47640CD7D1}">
  <a:tblStyle styleId="{A21E9E24-98EB-401C-908A-9E47640CD7D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170efce0a9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170efce0a9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170efce0a9_2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6" name="Google Shape;896;g2170efce0a9_21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170efce0a9_2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170efce0a9_21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70efce0a9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170efce0a9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170efce0a9_1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g2170efce0a9_12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2170efce0a9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5" name="Google Shape;1235;g2170efce0a9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170efce0a9_14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7" name="Google Shape;1317;g2170efce0a9_14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170efce0a9_1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0" name="Google Shape;1360;g2170efce0a9_14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170efce0a9_14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2" name="Google Shape;1632;g2170efce0a9_14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170efce0a9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g2170efce0a9_2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2170efce0a9_2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5" name="Google Shape;1745;g2170efce0a9_2_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170efce0a9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170efce0a9_2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2170efce0a9_2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6" name="Google Shape;1826;g2170efce0a9_2_5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2170efce0a9_2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8" name="Google Shape;2048;g2170efce0a9_2_8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2170efce0a9_2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5" name="Google Shape;2165;g2170efce0a9_2_9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170efce0a9_2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1" name="Google Shape;2221;g2170efce0a9_2_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2170efce0a9_2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5" name="Google Shape;2255;g2170efce0a9_2_10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2170efce0a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2" name="Google Shape;2312;g2170efce0a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2170efce0a9_2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6" name="Google Shape;2766;g2170efce0a9_2_15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170efce0a9_2_1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2" name="Google Shape;2822;g2170efce0a9_2_1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2170efce0a9_2_1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8" name="Google Shape;2878;g2170efce0a9_2_16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2170efce0a9_2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5" name="Google Shape;2935;g2170efce0a9_2_1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170efce0a9_2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170efce0a9_2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a:p>
            <a:pPr marL="800100" lvl="1" indent="-273050" algn="l" rtl="0">
              <a:lnSpc>
                <a:spcPct val="120000"/>
              </a:lnSpc>
              <a:spcBef>
                <a:spcPts val="0"/>
              </a:spcBef>
              <a:spcAft>
                <a:spcPts val="0"/>
              </a:spcAft>
              <a:buSzPts val="1100"/>
              <a:buFont typeface="Arial"/>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2170efce0a9_2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4" name="Google Shape;2994;g2170efce0a9_2_17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2170efce0a9_2_1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0" name="Google Shape;3050;g2170efce0a9_2_1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4"/>
        <p:cNvGrpSpPr/>
        <p:nvPr/>
      </p:nvGrpSpPr>
      <p:grpSpPr>
        <a:xfrm>
          <a:off x="0" y="0"/>
          <a:ext cx="0" cy="0"/>
          <a:chOff x="0" y="0"/>
          <a:chExt cx="0" cy="0"/>
        </a:xfrm>
      </p:grpSpPr>
      <p:sp>
        <p:nvSpPr>
          <p:cNvPr id="3105" name="Google Shape;3105;g2170efce0a9_2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6" name="Google Shape;3106;g2170efce0a9_2_1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2170efce0a9_2_1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3" name="Google Shape;3163;g2170efce0a9_2_19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2170efce0a9_2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3" name="Google Shape;3633;g2170efce0a9_2_2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2170efce0a9_2_2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6" name="Google Shape;3856;g2170efce0a9_2_2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2171764019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3" name="Google Shape;3963;g21717640194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170efce0a9_2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170efce0a9_2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zh-CN" sz="1800">
                <a:latin typeface="Calibri"/>
                <a:ea typeface="Calibri"/>
                <a:cs typeface="Calibri"/>
                <a:sym typeface="Calibri"/>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170efce0a9_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2170efce0a9_2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CN" sz="1100">
                <a:latin typeface="Calibri"/>
                <a:ea typeface="Calibri"/>
                <a:cs typeface="Calibri"/>
                <a:sym typeface="Calibri"/>
              </a:rPr>
              <a:t>Let me introduce this type of issues in Africa</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170efce0a9_1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2170efce0a9_1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170efce0a9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170efce0a9_2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170efce0a9_2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2170efce0a9_21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170efce0a9_2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g2170efce0a9_21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09600" y="1150825"/>
            <a:ext cx="4252200" cy="239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609600" y="3546275"/>
            <a:ext cx="4252200" cy="4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66" name="Google Shape;66;p17"/>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70" name="Google Shape;70;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2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a:lvl1pPr>
            <a:lvl2pPr marL="914400" lvl="1" indent="-304800" algn="ctr">
              <a:lnSpc>
                <a:spcPct val="115000"/>
              </a:lnSpc>
              <a:spcBef>
                <a:spcPts val="0"/>
              </a:spcBef>
              <a:spcAft>
                <a:spcPts val="0"/>
              </a:spcAft>
              <a:buSzPts val="1200"/>
              <a:buChar char="○"/>
              <a:defRPr/>
            </a:lvl2pPr>
            <a:lvl3pPr marL="1371600" lvl="2" indent="-304800" algn="ctr">
              <a:lnSpc>
                <a:spcPct val="115000"/>
              </a:lnSpc>
              <a:spcBef>
                <a:spcPts val="0"/>
              </a:spcBef>
              <a:spcAft>
                <a:spcPts val="0"/>
              </a:spcAft>
              <a:buSzPts val="1200"/>
              <a:buChar char="■"/>
              <a:defRPr/>
            </a:lvl3pPr>
            <a:lvl4pPr marL="1828800" lvl="3" indent="-304800" algn="ctr">
              <a:lnSpc>
                <a:spcPct val="115000"/>
              </a:lnSpc>
              <a:spcBef>
                <a:spcPts val="0"/>
              </a:spcBef>
              <a:spcAft>
                <a:spcPts val="0"/>
              </a:spcAft>
              <a:buSzPts val="1200"/>
              <a:buChar char="●"/>
              <a:defRPr/>
            </a:lvl4pPr>
            <a:lvl5pPr marL="2286000" lvl="4" indent="-304800" algn="ctr">
              <a:lnSpc>
                <a:spcPct val="115000"/>
              </a:lnSpc>
              <a:spcBef>
                <a:spcPts val="0"/>
              </a:spcBef>
              <a:spcAft>
                <a:spcPts val="0"/>
              </a:spcAft>
              <a:buSzPts val="1200"/>
              <a:buChar char="○"/>
              <a:defRPr/>
            </a:lvl5pPr>
            <a:lvl6pPr marL="2743200" lvl="5" indent="-304800" algn="ctr">
              <a:lnSpc>
                <a:spcPct val="115000"/>
              </a:lnSpc>
              <a:spcBef>
                <a:spcPts val="0"/>
              </a:spcBef>
              <a:spcAft>
                <a:spcPts val="0"/>
              </a:spcAft>
              <a:buSzPts val="1200"/>
              <a:buChar char="■"/>
              <a:defRPr/>
            </a:lvl6pPr>
            <a:lvl7pPr marL="3200400" lvl="6" indent="-304800" algn="ctr">
              <a:lnSpc>
                <a:spcPct val="115000"/>
              </a:lnSpc>
              <a:spcBef>
                <a:spcPts val="0"/>
              </a:spcBef>
              <a:spcAft>
                <a:spcPts val="0"/>
              </a:spcAft>
              <a:buSzPts val="1200"/>
              <a:buChar char="●"/>
              <a:defRPr/>
            </a:lvl7pPr>
            <a:lvl8pPr marL="3657600" lvl="7" indent="-304800" algn="ctr">
              <a:lnSpc>
                <a:spcPct val="115000"/>
              </a:lnSpc>
              <a:spcBef>
                <a:spcPts val="0"/>
              </a:spcBef>
              <a:spcAft>
                <a:spcPts val="0"/>
              </a:spcAft>
              <a:buSzPts val="1200"/>
              <a:buChar char="○"/>
              <a:defRPr/>
            </a:lvl8pPr>
            <a:lvl9pPr marL="4114800" lvl="8" indent="-304800" algn="ctr">
              <a:lnSpc>
                <a:spcPct val="115000"/>
              </a:lnSpc>
              <a:spcBef>
                <a:spcPts val="0"/>
              </a:spcBef>
              <a:spcAft>
                <a:spcPts val="0"/>
              </a:spcAft>
              <a:buSzPts val="12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111" name="Google Shape;111;p29"/>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12" name="Google Shape;11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115" name="Google Shape;115;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6" name="Google Shape;116;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30" name="Google Shape;13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200"/>
              <a:buNone/>
              <a:defRPr/>
            </a:lvl1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a:lvl1pPr>
            <a:lvl2pPr marL="914400" lvl="1" indent="-304800" algn="ctr">
              <a:lnSpc>
                <a:spcPct val="115000"/>
              </a:lnSpc>
              <a:spcBef>
                <a:spcPts val="0"/>
              </a:spcBef>
              <a:spcAft>
                <a:spcPts val="0"/>
              </a:spcAft>
              <a:buSzPts val="1200"/>
              <a:buChar char="○"/>
              <a:defRPr/>
            </a:lvl2pPr>
            <a:lvl3pPr marL="1371600" lvl="2" indent="-304800" algn="ctr">
              <a:lnSpc>
                <a:spcPct val="115000"/>
              </a:lnSpc>
              <a:spcBef>
                <a:spcPts val="0"/>
              </a:spcBef>
              <a:spcAft>
                <a:spcPts val="0"/>
              </a:spcAft>
              <a:buSzPts val="1200"/>
              <a:buChar char="■"/>
              <a:defRPr/>
            </a:lvl3pPr>
            <a:lvl4pPr marL="1828800" lvl="3" indent="-304800" algn="ctr">
              <a:lnSpc>
                <a:spcPct val="115000"/>
              </a:lnSpc>
              <a:spcBef>
                <a:spcPts val="0"/>
              </a:spcBef>
              <a:spcAft>
                <a:spcPts val="0"/>
              </a:spcAft>
              <a:buSzPts val="1200"/>
              <a:buChar char="●"/>
              <a:defRPr/>
            </a:lvl4pPr>
            <a:lvl5pPr marL="2286000" lvl="4" indent="-304800" algn="ctr">
              <a:lnSpc>
                <a:spcPct val="115000"/>
              </a:lnSpc>
              <a:spcBef>
                <a:spcPts val="0"/>
              </a:spcBef>
              <a:spcAft>
                <a:spcPts val="0"/>
              </a:spcAft>
              <a:buSzPts val="1200"/>
              <a:buChar char="○"/>
              <a:defRPr/>
            </a:lvl5pPr>
            <a:lvl6pPr marL="2743200" lvl="5" indent="-304800" algn="ctr">
              <a:lnSpc>
                <a:spcPct val="115000"/>
              </a:lnSpc>
              <a:spcBef>
                <a:spcPts val="0"/>
              </a:spcBef>
              <a:spcAft>
                <a:spcPts val="0"/>
              </a:spcAft>
              <a:buSzPts val="1200"/>
              <a:buChar char="■"/>
              <a:defRPr/>
            </a:lvl6pPr>
            <a:lvl7pPr marL="3200400" lvl="6" indent="-304800" algn="ctr">
              <a:lnSpc>
                <a:spcPct val="115000"/>
              </a:lnSpc>
              <a:spcBef>
                <a:spcPts val="0"/>
              </a:spcBef>
              <a:spcAft>
                <a:spcPts val="0"/>
              </a:spcAft>
              <a:buSzPts val="1200"/>
              <a:buChar char="●"/>
              <a:defRPr/>
            </a:lvl7pPr>
            <a:lvl8pPr marL="3657600" lvl="7" indent="-304800" algn="ctr">
              <a:lnSpc>
                <a:spcPct val="115000"/>
              </a:lnSpc>
              <a:spcBef>
                <a:spcPts val="0"/>
              </a:spcBef>
              <a:spcAft>
                <a:spcPts val="0"/>
              </a:spcAft>
              <a:buSzPts val="1200"/>
              <a:buChar char="○"/>
              <a:defRPr/>
            </a:lvl8pPr>
            <a:lvl9pPr marL="4114800" lvl="8" indent="-304800" algn="ctr">
              <a:lnSpc>
                <a:spcPct val="115000"/>
              </a:lnSpc>
              <a:spcBef>
                <a:spcPts val="0"/>
              </a:spcBef>
              <a:spcAft>
                <a:spcPts val="0"/>
              </a:spcAft>
              <a:buSzPts val="12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52" name="Google Shape;52;p13"/>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97" name="Google Shape;97;p25"/>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endParaRPr/>
          </a:p>
        </p:txBody>
      </p:sp>
      <p:sp>
        <p:nvSpPr>
          <p:cNvPr id="98" name="Google Shape;9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7"/>
          <p:cNvSpPr txBox="1">
            <a:spLocks noGrp="1"/>
          </p:cNvSpPr>
          <p:nvPr>
            <p:ph type="ctrTitle"/>
          </p:nvPr>
        </p:nvSpPr>
        <p:spPr>
          <a:xfrm>
            <a:off x="429681" y="896017"/>
            <a:ext cx="4252200" cy="239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zh-CN"/>
              <a:t>Blockchain and the movement of value in Africa</a:t>
            </a:r>
            <a:endParaRPr/>
          </a:p>
        </p:txBody>
      </p:sp>
      <p:sp>
        <p:nvSpPr>
          <p:cNvPr id="145" name="Google Shape;145;p37"/>
          <p:cNvSpPr txBox="1">
            <a:spLocks noGrp="1"/>
          </p:cNvSpPr>
          <p:nvPr>
            <p:ph type="subTitle" idx="1"/>
          </p:nvPr>
        </p:nvSpPr>
        <p:spPr>
          <a:xfrm>
            <a:off x="45057" y="3546275"/>
            <a:ext cx="4252200" cy="44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CN" sz="1200" dirty="0">
                <a:highlight>
                  <a:srgbClr val="FFFFFF"/>
                </a:highlight>
              </a:rPr>
              <a:t>CAI Jiaxuan,  LUO Yiling, SUN Yanjin</a:t>
            </a:r>
            <a:endParaRPr sz="1200" dirty="0">
              <a:highlight>
                <a:srgbClr val="FFFFFF"/>
              </a:highlight>
            </a:endParaRPr>
          </a:p>
          <a:p>
            <a:pPr marL="0" lvl="0" indent="0" algn="ctr" rtl="0">
              <a:lnSpc>
                <a:spcPct val="115000"/>
              </a:lnSpc>
              <a:spcBef>
                <a:spcPts val="800"/>
              </a:spcBef>
              <a:spcAft>
                <a:spcPts val="0"/>
              </a:spcAft>
              <a:buNone/>
            </a:pPr>
            <a:r>
              <a:rPr lang="zh-CN" sz="1200" dirty="0">
                <a:highlight>
                  <a:srgbClr val="FFFFFF"/>
                </a:highlight>
              </a:rPr>
              <a:t>WANG Zichen, WEI Shan, ZHU Zihan</a:t>
            </a:r>
            <a:endParaRPr lang="en-US" altLang="zh-CN" sz="1200" dirty="0">
              <a:highlight>
                <a:srgbClr val="FFFFFF"/>
              </a:highlight>
            </a:endParaRPr>
          </a:p>
          <a:p>
            <a:pPr marL="0" lvl="0" indent="0" algn="ctr" rtl="0">
              <a:lnSpc>
                <a:spcPct val="115000"/>
              </a:lnSpc>
              <a:spcBef>
                <a:spcPts val="800"/>
              </a:spcBef>
              <a:spcAft>
                <a:spcPts val="0"/>
              </a:spcAft>
              <a:buNone/>
            </a:pPr>
            <a:r>
              <a:rPr lang="en-US" altLang="zh-CN" sz="1200" dirty="0">
                <a:highlight>
                  <a:srgbClr val="FFFFFF"/>
                </a:highlight>
              </a:rPr>
              <a:t>09/03/2023</a:t>
            </a:r>
            <a:endParaRPr sz="1200" dirty="0">
              <a:highlight>
                <a:srgbClr val="FFFFFF"/>
              </a:highlight>
            </a:endParaRPr>
          </a:p>
          <a:p>
            <a:pPr marL="0" lvl="0" indent="0" algn="l" rtl="0">
              <a:lnSpc>
                <a:spcPct val="100000"/>
              </a:lnSpc>
              <a:spcBef>
                <a:spcPts val="1100"/>
              </a:spcBef>
              <a:spcAft>
                <a:spcPts val="0"/>
              </a:spcAft>
              <a:buSzPts val="2800"/>
              <a:buNone/>
            </a:pPr>
            <a:endParaRPr dirty="0"/>
          </a:p>
        </p:txBody>
      </p:sp>
      <p:sp>
        <p:nvSpPr>
          <p:cNvPr id="146" name="Google Shape;146;p37"/>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p37"/>
          <p:cNvGrpSpPr/>
          <p:nvPr/>
        </p:nvGrpSpPr>
        <p:grpSpPr>
          <a:xfrm>
            <a:off x="4445259" y="1761916"/>
            <a:ext cx="1801298" cy="2313940"/>
            <a:chOff x="2616388" y="1504175"/>
            <a:chExt cx="2082425" cy="2675075"/>
          </a:xfrm>
        </p:grpSpPr>
        <p:sp>
          <p:nvSpPr>
            <p:cNvPr id="148" name="Google Shape;148;p37"/>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7"/>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7"/>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 name="Google Shape;151;p37"/>
            <p:cNvGrpSpPr/>
            <p:nvPr/>
          </p:nvGrpSpPr>
          <p:grpSpPr>
            <a:xfrm>
              <a:off x="2723238" y="3123575"/>
              <a:ext cx="1675550" cy="965475"/>
              <a:chOff x="2723238" y="3123575"/>
              <a:chExt cx="1675550" cy="965475"/>
            </a:xfrm>
          </p:grpSpPr>
          <p:sp>
            <p:nvSpPr>
              <p:cNvPr id="152" name="Google Shape;152;p37"/>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7"/>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7"/>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7"/>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7"/>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7"/>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7"/>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7"/>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7"/>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7"/>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7"/>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7"/>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7"/>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7"/>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7"/>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7"/>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7"/>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7"/>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7"/>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7"/>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7"/>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7"/>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7"/>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7"/>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7"/>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7"/>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7"/>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7"/>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7"/>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7"/>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7"/>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7"/>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7"/>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7"/>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7"/>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7"/>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7"/>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7"/>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7"/>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7"/>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7"/>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7"/>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7"/>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7"/>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7"/>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7"/>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7"/>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7"/>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7"/>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7"/>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7"/>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7"/>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7"/>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7"/>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37"/>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7"/>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7"/>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7"/>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7"/>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7"/>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7"/>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37"/>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7"/>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7"/>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7"/>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7"/>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7"/>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7"/>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7"/>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7"/>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7"/>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7"/>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7"/>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7"/>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7"/>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7"/>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7"/>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7"/>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7"/>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7"/>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7"/>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7"/>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7"/>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7"/>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7"/>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7"/>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7"/>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7"/>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7"/>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7"/>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7"/>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7"/>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7"/>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7"/>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7"/>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7"/>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7"/>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7"/>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7"/>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7"/>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7" name="Google Shape;257;p37"/>
          <p:cNvGrpSpPr/>
          <p:nvPr/>
        </p:nvGrpSpPr>
        <p:grpSpPr>
          <a:xfrm>
            <a:off x="6845427" y="1589551"/>
            <a:ext cx="1738972" cy="1497957"/>
            <a:chOff x="5553063" y="1487604"/>
            <a:chExt cx="1981525" cy="1707075"/>
          </a:xfrm>
        </p:grpSpPr>
        <p:sp>
          <p:nvSpPr>
            <p:cNvPr id="258" name="Google Shape;258;p3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37"/>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7"/>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7"/>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7"/>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7"/>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7"/>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7"/>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7"/>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7"/>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6"/>
          <p:cNvSpPr txBox="1">
            <a:spLocks noGrp="1"/>
          </p:cNvSpPr>
          <p:nvPr>
            <p:ph type="ctrTitle"/>
          </p:nvPr>
        </p:nvSpPr>
        <p:spPr>
          <a:xfrm>
            <a:off x="480397" y="-557031"/>
            <a:ext cx="4252200" cy="239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zh-CN"/>
              <a:t>Potential risk</a:t>
            </a:r>
            <a:endParaRPr/>
          </a:p>
        </p:txBody>
      </p:sp>
      <p:sp>
        <p:nvSpPr>
          <p:cNvPr id="899" name="Google Shape;899;p46"/>
          <p:cNvSpPr txBox="1">
            <a:spLocks noGrp="1"/>
          </p:cNvSpPr>
          <p:nvPr>
            <p:ph type="subTitle" idx="1"/>
          </p:nvPr>
        </p:nvSpPr>
        <p:spPr>
          <a:xfrm>
            <a:off x="435052" y="1120367"/>
            <a:ext cx="4252200" cy="3779400"/>
          </a:xfrm>
          <a:prstGeom prst="rect">
            <a:avLst/>
          </a:prstGeom>
          <a:noFill/>
          <a:ln>
            <a:noFill/>
          </a:ln>
        </p:spPr>
        <p:txBody>
          <a:bodyPr spcFirstLastPara="1" wrap="square" lIns="91425" tIns="91425" rIns="91425" bIns="91425" anchor="t" anchorCtr="0">
            <a:noAutofit/>
          </a:bodyPr>
          <a:lstStyle/>
          <a:p>
            <a:pPr marL="285750" lvl="0" indent="-209550" algn="l" rtl="0">
              <a:lnSpc>
                <a:spcPct val="100000"/>
              </a:lnSpc>
              <a:spcBef>
                <a:spcPts val="0"/>
              </a:spcBef>
              <a:spcAft>
                <a:spcPts val="0"/>
              </a:spcAft>
              <a:buSzPts val="1600"/>
              <a:buFont typeface="Arial"/>
              <a:buChar char="•"/>
            </a:pPr>
            <a:r>
              <a:rPr lang="zh-CN"/>
              <a:t>Lack the technical expertise and infrastructure to support block chain technology&amp; Poverty .</a:t>
            </a:r>
            <a:endParaRPr/>
          </a:p>
          <a:p>
            <a:pPr marL="285750" lvl="0" indent="-107950" algn="l" rtl="0">
              <a:lnSpc>
                <a:spcPct val="100000"/>
              </a:lnSpc>
              <a:spcBef>
                <a:spcPts val="0"/>
              </a:spcBef>
              <a:spcAft>
                <a:spcPts val="0"/>
              </a:spcAft>
              <a:buSzPts val="2800"/>
              <a:buFont typeface="Arial"/>
              <a:buNone/>
            </a:pPr>
            <a:endParaRPr/>
          </a:p>
          <a:p>
            <a:pPr marL="285750" lvl="0" indent="-107950" algn="l" rtl="0">
              <a:lnSpc>
                <a:spcPct val="100000"/>
              </a:lnSpc>
              <a:spcBef>
                <a:spcPts val="0"/>
              </a:spcBef>
              <a:spcAft>
                <a:spcPts val="0"/>
              </a:spcAft>
              <a:buSzPts val="2800"/>
              <a:buFont typeface="Arial"/>
              <a:buNone/>
            </a:pPr>
            <a:endParaRPr/>
          </a:p>
          <a:p>
            <a:pPr marL="285750" lvl="0" indent="-107950" algn="l" rtl="0">
              <a:lnSpc>
                <a:spcPct val="100000"/>
              </a:lnSpc>
              <a:spcBef>
                <a:spcPts val="0"/>
              </a:spcBef>
              <a:spcAft>
                <a:spcPts val="0"/>
              </a:spcAft>
              <a:buSzPts val="2800"/>
              <a:buFont typeface="Arial"/>
              <a:buNone/>
            </a:pPr>
            <a:endParaRPr/>
          </a:p>
          <a:p>
            <a:pPr marL="285750" lvl="0" indent="-209550" algn="l" rtl="0">
              <a:lnSpc>
                <a:spcPct val="100000"/>
              </a:lnSpc>
              <a:spcBef>
                <a:spcPts val="0"/>
              </a:spcBef>
              <a:spcAft>
                <a:spcPts val="0"/>
              </a:spcAft>
              <a:buSzPts val="1600"/>
              <a:buFont typeface="Arial"/>
              <a:buChar char="•"/>
            </a:pPr>
            <a:r>
              <a:rPr lang="zh-CN">
                <a:solidFill>
                  <a:srgbClr val="000000"/>
                </a:solidFill>
                <a:latin typeface="Arial"/>
                <a:ea typeface="Arial"/>
                <a:cs typeface="Arial"/>
                <a:sym typeface="Arial"/>
              </a:rPr>
              <a:t>G</a:t>
            </a:r>
            <a:r>
              <a:rPr lang="zh-CN" b="0" i="0" u="none" strike="noStrike">
                <a:solidFill>
                  <a:srgbClr val="000000"/>
                </a:solidFill>
                <a:latin typeface="Arial"/>
                <a:ea typeface="Arial"/>
                <a:cs typeface="Arial"/>
                <a:sym typeface="Arial"/>
              </a:rPr>
              <a:t>overnments and aid organizations may resist implementing blockchain technology because they may be the vested interests.</a:t>
            </a:r>
            <a:endParaRPr/>
          </a:p>
          <a:p>
            <a:pPr marL="285750" lvl="0" indent="-107950" algn="l" rtl="0">
              <a:lnSpc>
                <a:spcPct val="100000"/>
              </a:lnSpc>
              <a:spcBef>
                <a:spcPts val="0"/>
              </a:spcBef>
              <a:spcAft>
                <a:spcPts val="0"/>
              </a:spcAft>
              <a:buSzPts val="2800"/>
              <a:buFont typeface="Arial"/>
              <a:buNone/>
            </a:pPr>
            <a:endParaRPr>
              <a:solidFill>
                <a:srgbClr val="000000"/>
              </a:solidFill>
              <a:latin typeface="Arial"/>
              <a:ea typeface="Arial"/>
              <a:cs typeface="Arial"/>
              <a:sym typeface="Arial"/>
            </a:endParaRPr>
          </a:p>
          <a:p>
            <a:pPr marL="285750" lvl="0" indent="-107950" algn="l" rtl="0">
              <a:lnSpc>
                <a:spcPct val="100000"/>
              </a:lnSpc>
              <a:spcBef>
                <a:spcPts val="0"/>
              </a:spcBef>
              <a:spcAft>
                <a:spcPts val="0"/>
              </a:spcAft>
              <a:buSzPts val="2800"/>
              <a:buFont typeface="Arial"/>
              <a:buNone/>
            </a:pPr>
            <a:endParaRPr>
              <a:solidFill>
                <a:srgbClr val="000000"/>
              </a:solidFill>
              <a:latin typeface="Arial"/>
              <a:ea typeface="Arial"/>
              <a:cs typeface="Arial"/>
              <a:sym typeface="Arial"/>
            </a:endParaRPr>
          </a:p>
          <a:p>
            <a:pPr marL="285750" lvl="0" indent="-209550" algn="l" rtl="0">
              <a:lnSpc>
                <a:spcPct val="100000"/>
              </a:lnSpc>
              <a:spcBef>
                <a:spcPts val="0"/>
              </a:spcBef>
              <a:spcAft>
                <a:spcPts val="0"/>
              </a:spcAft>
              <a:buSzPts val="1600"/>
              <a:buFont typeface="Arial"/>
              <a:buChar char="•"/>
            </a:pPr>
            <a:r>
              <a:rPr lang="zh-CN">
                <a:solidFill>
                  <a:srgbClr val="000000"/>
                </a:solidFill>
                <a:latin typeface="Arial"/>
                <a:ea typeface="Arial"/>
                <a:cs typeface="Arial"/>
                <a:sym typeface="Arial"/>
              </a:rPr>
              <a:t>C</a:t>
            </a:r>
            <a:r>
              <a:rPr lang="zh-CN" b="0" i="0" u="none" strike="noStrike">
                <a:solidFill>
                  <a:srgbClr val="000000"/>
                </a:solidFill>
                <a:latin typeface="Arial"/>
                <a:ea typeface="Arial"/>
                <a:cs typeface="Arial"/>
                <a:sym typeface="Arial"/>
              </a:rPr>
              <a:t>ost of implementing and maintaining a blockchain-based system</a:t>
            </a:r>
            <a:endParaRPr/>
          </a:p>
          <a:p>
            <a:pPr marL="457200" lvl="0" indent="-304800" algn="l" rtl="0">
              <a:lnSpc>
                <a:spcPct val="100000"/>
              </a:lnSpc>
              <a:spcBef>
                <a:spcPts val="0"/>
              </a:spcBef>
              <a:spcAft>
                <a:spcPts val="0"/>
              </a:spcAft>
              <a:buSzPts val="2800"/>
              <a:buNone/>
            </a:pPr>
            <a:br>
              <a:rPr lang="zh-CN"/>
            </a:br>
            <a:endParaRPr/>
          </a:p>
          <a:p>
            <a:pPr marL="0" lvl="0" indent="0" algn="l" rtl="0">
              <a:lnSpc>
                <a:spcPct val="100000"/>
              </a:lnSpc>
              <a:spcBef>
                <a:spcPts val="0"/>
              </a:spcBef>
              <a:spcAft>
                <a:spcPts val="0"/>
              </a:spcAft>
              <a:buSzPts val="2800"/>
              <a:buNone/>
            </a:pPr>
            <a:endParaRPr/>
          </a:p>
          <a:p>
            <a:pPr marL="0" lvl="0" indent="0" algn="l" rtl="0">
              <a:lnSpc>
                <a:spcPct val="100000"/>
              </a:lnSpc>
              <a:spcBef>
                <a:spcPts val="0"/>
              </a:spcBef>
              <a:spcAft>
                <a:spcPts val="0"/>
              </a:spcAft>
              <a:buSzPts val="2800"/>
              <a:buNone/>
            </a:pPr>
            <a:endParaRPr/>
          </a:p>
        </p:txBody>
      </p:sp>
      <p:sp>
        <p:nvSpPr>
          <p:cNvPr id="900" name="Google Shape;900;p46"/>
          <p:cNvSpPr/>
          <p:nvPr/>
        </p:nvSpPr>
        <p:spPr>
          <a:xfrm>
            <a:off x="8305455" y="858598"/>
            <a:ext cx="324290" cy="329943"/>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6"/>
          <p:cNvSpPr/>
          <p:nvPr/>
        </p:nvSpPr>
        <p:spPr>
          <a:xfrm>
            <a:off x="8470378" y="581549"/>
            <a:ext cx="243442" cy="247686"/>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2" name="Google Shape;902;p46"/>
          <p:cNvCxnSpPr/>
          <p:nvPr/>
        </p:nvCxnSpPr>
        <p:spPr>
          <a:xfrm>
            <a:off x="7321195" y="3141882"/>
            <a:ext cx="0" cy="1082596"/>
          </a:xfrm>
          <a:prstGeom prst="straightConnector1">
            <a:avLst/>
          </a:prstGeom>
          <a:noFill/>
          <a:ln w="76200" cap="flat" cmpd="sng">
            <a:solidFill>
              <a:schemeClr val="accent2"/>
            </a:solidFill>
            <a:prstDash val="solid"/>
            <a:round/>
            <a:headEnd type="none" w="sm" len="sm"/>
            <a:tailEnd type="none" w="sm" len="sm"/>
          </a:ln>
        </p:spPr>
      </p:cxnSp>
      <p:grpSp>
        <p:nvGrpSpPr>
          <p:cNvPr id="903" name="Google Shape;903;p46"/>
          <p:cNvGrpSpPr/>
          <p:nvPr/>
        </p:nvGrpSpPr>
        <p:grpSpPr>
          <a:xfrm>
            <a:off x="5708191" y="494221"/>
            <a:ext cx="2344838" cy="1451311"/>
            <a:chOff x="960225" y="2400125"/>
            <a:chExt cx="1304050" cy="793300"/>
          </a:xfrm>
        </p:grpSpPr>
        <p:sp>
          <p:nvSpPr>
            <p:cNvPr id="904" name="Google Shape;904;p46"/>
            <p:cNvSpPr/>
            <p:nvPr/>
          </p:nvSpPr>
          <p:spPr>
            <a:xfrm>
              <a:off x="960225" y="2475425"/>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6"/>
            <p:cNvSpPr/>
            <p:nvPr/>
          </p:nvSpPr>
          <p:spPr>
            <a:xfrm>
              <a:off x="1565075" y="2400125"/>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4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46"/>
            <p:cNvSpPr/>
            <p:nvPr/>
          </p:nvSpPr>
          <p:spPr>
            <a:xfrm>
              <a:off x="2163650" y="2658800"/>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6"/>
            <p:cNvSpPr/>
            <p:nvPr/>
          </p:nvSpPr>
          <p:spPr>
            <a:xfrm>
              <a:off x="2049050" y="2647475"/>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46"/>
            <p:cNvSpPr/>
            <p:nvPr/>
          </p:nvSpPr>
          <p:spPr>
            <a:xfrm>
              <a:off x="1793375" y="2679025"/>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46"/>
          <p:cNvGrpSpPr/>
          <p:nvPr/>
        </p:nvGrpSpPr>
        <p:grpSpPr>
          <a:xfrm flipH="1">
            <a:off x="7140637" y="1384710"/>
            <a:ext cx="275416" cy="831428"/>
            <a:chOff x="4482322" y="2464909"/>
            <a:chExt cx="173872" cy="515844"/>
          </a:xfrm>
        </p:grpSpPr>
        <p:sp>
          <p:nvSpPr>
            <p:cNvPr id="913" name="Google Shape;913;p4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4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4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4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19" name="Google Shape;919;p46"/>
          <p:cNvCxnSpPr/>
          <p:nvPr/>
        </p:nvCxnSpPr>
        <p:spPr>
          <a:xfrm>
            <a:off x="7321220" y="3153357"/>
            <a:ext cx="0" cy="1065231"/>
          </a:xfrm>
          <a:prstGeom prst="straightConnector1">
            <a:avLst/>
          </a:prstGeom>
          <a:noFill/>
          <a:ln w="28575" cap="flat" cmpd="sng">
            <a:solidFill>
              <a:schemeClr val="accent4"/>
            </a:solidFill>
            <a:prstDash val="solid"/>
            <a:round/>
            <a:headEnd type="none" w="sm" len="sm"/>
            <a:tailEnd type="none" w="sm" len="sm"/>
          </a:ln>
        </p:spPr>
      </p:cxnSp>
      <p:grpSp>
        <p:nvGrpSpPr>
          <p:cNvPr id="920" name="Google Shape;920;p46"/>
          <p:cNvGrpSpPr/>
          <p:nvPr/>
        </p:nvGrpSpPr>
        <p:grpSpPr>
          <a:xfrm>
            <a:off x="6121401" y="2047224"/>
            <a:ext cx="1943806" cy="2283475"/>
            <a:chOff x="3669150" y="1828675"/>
            <a:chExt cx="1805712" cy="2084909"/>
          </a:xfrm>
        </p:grpSpPr>
        <p:sp>
          <p:nvSpPr>
            <p:cNvPr id="921" name="Google Shape;921;p46"/>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46"/>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46"/>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46"/>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46"/>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46"/>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46"/>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6"/>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46"/>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46"/>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6"/>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6"/>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6"/>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6"/>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6"/>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6"/>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6"/>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6"/>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6"/>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6"/>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6"/>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6"/>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6"/>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6"/>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46"/>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46"/>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6"/>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6"/>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6"/>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46"/>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6"/>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6"/>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6"/>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6"/>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6"/>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6"/>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6"/>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6"/>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6"/>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6"/>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6"/>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6"/>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6"/>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6"/>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6"/>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6"/>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6"/>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46"/>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46"/>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6"/>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6"/>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6"/>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6"/>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6"/>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6"/>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6"/>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6"/>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47"/>
          <p:cNvGrpSpPr/>
          <p:nvPr/>
        </p:nvGrpSpPr>
        <p:grpSpPr>
          <a:xfrm>
            <a:off x="2493112" y="1257953"/>
            <a:ext cx="2021531" cy="2082705"/>
            <a:chOff x="2493112" y="1257953"/>
            <a:chExt cx="2021531" cy="2082705"/>
          </a:xfrm>
        </p:grpSpPr>
        <p:sp>
          <p:nvSpPr>
            <p:cNvPr id="983" name="Google Shape;983;p47"/>
            <p:cNvSpPr/>
            <p:nvPr/>
          </p:nvSpPr>
          <p:spPr>
            <a:xfrm>
              <a:off x="2493112" y="1257953"/>
              <a:ext cx="1488375" cy="2082705"/>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sm" len="sm"/>
              <a:tailEnd type="none" w="sm" len="sm"/>
            </a:ln>
          </p:spPr>
        </p:sp>
        <p:cxnSp>
          <p:nvCxnSpPr>
            <p:cNvPr id="984" name="Google Shape;984;p47"/>
            <p:cNvCxnSpPr/>
            <p:nvPr/>
          </p:nvCxnSpPr>
          <p:spPr>
            <a:xfrm rot="10800000">
              <a:off x="4001343" y="1442212"/>
              <a:ext cx="513300" cy="0"/>
            </a:xfrm>
            <a:prstGeom prst="straightConnector1">
              <a:avLst/>
            </a:prstGeom>
            <a:noFill/>
            <a:ln w="76200" cap="flat" cmpd="sng">
              <a:solidFill>
                <a:schemeClr val="accent2"/>
              </a:solidFill>
              <a:prstDash val="solid"/>
              <a:round/>
              <a:headEnd type="none" w="sm" len="sm"/>
              <a:tailEnd type="none" w="sm" len="sm"/>
            </a:ln>
          </p:spPr>
        </p:cxnSp>
        <p:cxnSp>
          <p:nvCxnSpPr>
            <p:cNvPr id="985" name="Google Shape;985;p47"/>
            <p:cNvCxnSpPr/>
            <p:nvPr/>
          </p:nvCxnSpPr>
          <p:spPr>
            <a:xfrm rot="10800000">
              <a:off x="4001343" y="2356864"/>
              <a:ext cx="513300" cy="0"/>
            </a:xfrm>
            <a:prstGeom prst="straightConnector1">
              <a:avLst/>
            </a:prstGeom>
            <a:noFill/>
            <a:ln w="76200" cap="flat" cmpd="sng">
              <a:solidFill>
                <a:schemeClr val="accent2"/>
              </a:solidFill>
              <a:prstDash val="solid"/>
              <a:round/>
              <a:headEnd type="none" w="sm" len="sm"/>
              <a:tailEnd type="none" w="sm" len="sm"/>
            </a:ln>
          </p:spPr>
        </p:cxnSp>
        <p:cxnSp>
          <p:nvCxnSpPr>
            <p:cNvPr id="986" name="Google Shape;986;p47"/>
            <p:cNvCxnSpPr/>
            <p:nvPr/>
          </p:nvCxnSpPr>
          <p:spPr>
            <a:xfrm rot="10800000">
              <a:off x="4001343" y="3320327"/>
              <a:ext cx="513300" cy="0"/>
            </a:xfrm>
            <a:prstGeom prst="straightConnector1">
              <a:avLst/>
            </a:prstGeom>
            <a:noFill/>
            <a:ln w="76200" cap="flat" cmpd="sng">
              <a:solidFill>
                <a:schemeClr val="accent2"/>
              </a:solidFill>
              <a:prstDash val="solid"/>
              <a:round/>
              <a:headEnd type="none" w="sm" len="sm"/>
              <a:tailEnd type="none" w="sm" len="sm"/>
            </a:ln>
          </p:spPr>
        </p:cxnSp>
        <p:sp>
          <p:nvSpPr>
            <p:cNvPr id="987" name="Google Shape;987;p47"/>
            <p:cNvSpPr/>
            <p:nvPr/>
          </p:nvSpPr>
          <p:spPr>
            <a:xfrm>
              <a:off x="2493113" y="1257953"/>
              <a:ext cx="1508230" cy="2065081"/>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sm" len="sm"/>
              <a:tailEnd type="none" w="sm" len="sm"/>
            </a:ln>
          </p:spPr>
        </p:sp>
        <p:cxnSp>
          <p:nvCxnSpPr>
            <p:cNvPr id="988" name="Google Shape;988;p47"/>
            <p:cNvCxnSpPr/>
            <p:nvPr/>
          </p:nvCxnSpPr>
          <p:spPr>
            <a:xfrm rot="10800000">
              <a:off x="4001343" y="1442212"/>
              <a:ext cx="513300" cy="0"/>
            </a:xfrm>
            <a:prstGeom prst="straightConnector1">
              <a:avLst/>
            </a:prstGeom>
            <a:noFill/>
            <a:ln w="28575" cap="flat" cmpd="sng">
              <a:solidFill>
                <a:schemeClr val="accent4"/>
              </a:solidFill>
              <a:prstDash val="solid"/>
              <a:round/>
              <a:headEnd type="none" w="sm" len="sm"/>
              <a:tailEnd type="none" w="sm" len="sm"/>
            </a:ln>
          </p:spPr>
        </p:cxnSp>
        <p:cxnSp>
          <p:nvCxnSpPr>
            <p:cNvPr id="989" name="Google Shape;989;p47"/>
            <p:cNvCxnSpPr/>
            <p:nvPr/>
          </p:nvCxnSpPr>
          <p:spPr>
            <a:xfrm rot="10800000">
              <a:off x="4001343" y="2356864"/>
              <a:ext cx="513300" cy="0"/>
            </a:xfrm>
            <a:prstGeom prst="straightConnector1">
              <a:avLst/>
            </a:prstGeom>
            <a:noFill/>
            <a:ln w="28575" cap="flat" cmpd="sng">
              <a:solidFill>
                <a:schemeClr val="accent4"/>
              </a:solidFill>
              <a:prstDash val="solid"/>
              <a:round/>
              <a:headEnd type="none" w="sm" len="sm"/>
              <a:tailEnd type="none" w="sm" len="sm"/>
            </a:ln>
          </p:spPr>
        </p:cxnSp>
        <p:cxnSp>
          <p:nvCxnSpPr>
            <p:cNvPr id="990" name="Google Shape;990;p47"/>
            <p:cNvCxnSpPr/>
            <p:nvPr/>
          </p:nvCxnSpPr>
          <p:spPr>
            <a:xfrm rot="10800000">
              <a:off x="4001343" y="3320327"/>
              <a:ext cx="513300" cy="0"/>
            </a:xfrm>
            <a:prstGeom prst="straightConnector1">
              <a:avLst/>
            </a:prstGeom>
            <a:noFill/>
            <a:ln w="28575" cap="flat" cmpd="sng">
              <a:solidFill>
                <a:schemeClr val="accent4"/>
              </a:solidFill>
              <a:prstDash val="solid"/>
              <a:round/>
              <a:headEnd type="none" w="sm" len="sm"/>
              <a:tailEnd type="none" w="sm" len="sm"/>
            </a:ln>
          </p:spPr>
        </p:cxnSp>
      </p:grpSp>
      <p:sp>
        <p:nvSpPr>
          <p:cNvPr id="991" name="Google Shape;991;p47"/>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Solving suggestion</a:t>
            </a:r>
            <a:endParaRPr/>
          </a:p>
        </p:txBody>
      </p:sp>
      <p:grpSp>
        <p:nvGrpSpPr>
          <p:cNvPr id="992" name="Google Shape;992;p47"/>
          <p:cNvGrpSpPr/>
          <p:nvPr/>
        </p:nvGrpSpPr>
        <p:grpSpPr>
          <a:xfrm>
            <a:off x="872982" y="1250203"/>
            <a:ext cx="2430606" cy="3122348"/>
            <a:chOff x="2616388" y="1504175"/>
            <a:chExt cx="2082425" cy="2675075"/>
          </a:xfrm>
        </p:grpSpPr>
        <p:sp>
          <p:nvSpPr>
            <p:cNvPr id="993" name="Google Shape;993;p47"/>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7"/>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7"/>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6" name="Google Shape;996;p47"/>
            <p:cNvGrpSpPr/>
            <p:nvPr/>
          </p:nvGrpSpPr>
          <p:grpSpPr>
            <a:xfrm>
              <a:off x="2723238" y="3123575"/>
              <a:ext cx="1675550" cy="965475"/>
              <a:chOff x="2723238" y="3123575"/>
              <a:chExt cx="1675550" cy="965475"/>
            </a:xfrm>
          </p:grpSpPr>
          <p:sp>
            <p:nvSpPr>
              <p:cNvPr id="997" name="Google Shape;997;p47"/>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7"/>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7"/>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7"/>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7"/>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7"/>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7"/>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7"/>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7"/>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7"/>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7"/>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7"/>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7"/>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7"/>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7"/>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7"/>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7"/>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7"/>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7"/>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7"/>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7"/>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7"/>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7"/>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7"/>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7"/>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7"/>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7"/>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7"/>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7"/>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7"/>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7"/>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47"/>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47"/>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47"/>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7"/>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7"/>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7"/>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7"/>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7"/>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7"/>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7"/>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7"/>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7"/>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7"/>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7"/>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7"/>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7"/>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7"/>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7"/>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7"/>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7"/>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7"/>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7"/>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7"/>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7"/>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7"/>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3" name="Google Shape;1053;p47"/>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7"/>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7"/>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7"/>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7"/>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7"/>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7"/>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0" name="Google Shape;1060;p47"/>
          <p:cNvGrpSpPr/>
          <p:nvPr/>
        </p:nvGrpSpPr>
        <p:grpSpPr>
          <a:xfrm>
            <a:off x="4514643" y="2096271"/>
            <a:ext cx="3690555" cy="581400"/>
            <a:chOff x="4514643" y="2096271"/>
            <a:chExt cx="3690555" cy="581400"/>
          </a:xfrm>
        </p:grpSpPr>
        <p:sp>
          <p:nvSpPr>
            <p:cNvPr id="1061" name="Google Shape;1061;p47"/>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7"/>
            <p:cNvSpPr txBox="1"/>
            <p:nvPr/>
          </p:nvSpPr>
          <p:spPr>
            <a:xfrm flipH="1">
              <a:off x="5212398" y="2231213"/>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Negotiate with the government and stakeholder</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063" name="Google Shape;1063;p47"/>
          <p:cNvGrpSpPr/>
          <p:nvPr/>
        </p:nvGrpSpPr>
        <p:grpSpPr>
          <a:xfrm>
            <a:off x="4514643" y="3041029"/>
            <a:ext cx="3801358" cy="581400"/>
            <a:chOff x="4514643" y="3041029"/>
            <a:chExt cx="3801358" cy="581400"/>
          </a:xfrm>
        </p:grpSpPr>
        <p:sp>
          <p:nvSpPr>
            <p:cNvPr id="1064" name="Google Shape;1064;p47"/>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7"/>
            <p:cNvSpPr txBox="1"/>
            <p:nvPr/>
          </p:nvSpPr>
          <p:spPr>
            <a:xfrm flipH="1">
              <a:off x="5323201" y="3194960"/>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Volunteers</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066" name="Google Shape;1066;p47"/>
          <p:cNvGrpSpPr/>
          <p:nvPr/>
        </p:nvGrpSpPr>
        <p:grpSpPr>
          <a:xfrm>
            <a:off x="4514643" y="1151512"/>
            <a:ext cx="3690555" cy="581400"/>
            <a:chOff x="4514643" y="1151512"/>
            <a:chExt cx="3690555" cy="581400"/>
          </a:xfrm>
        </p:grpSpPr>
        <p:sp>
          <p:nvSpPr>
            <p:cNvPr id="1067" name="Google Shape;1067;p47"/>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7"/>
            <p:cNvSpPr txBox="1"/>
            <p:nvPr/>
          </p:nvSpPr>
          <p:spPr>
            <a:xfrm flipH="1">
              <a:off x="5212398" y="1272586"/>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Popularize blockchain concept</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069" name="Google Shape;1069;p47"/>
          <p:cNvGrpSpPr/>
          <p:nvPr/>
        </p:nvGrpSpPr>
        <p:grpSpPr>
          <a:xfrm>
            <a:off x="4652650" y="2217670"/>
            <a:ext cx="305386" cy="338602"/>
            <a:chOff x="5096732" y="2187564"/>
            <a:chExt cx="305386" cy="338602"/>
          </a:xfrm>
        </p:grpSpPr>
        <p:sp>
          <p:nvSpPr>
            <p:cNvPr id="1070" name="Google Shape;1070;p47"/>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1" name="Google Shape;1071;p47"/>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2" name="Google Shape;1072;p47"/>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3" name="Google Shape;1073;p47"/>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4" name="Google Shape;1074;p47"/>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5" name="Google Shape;1075;p47"/>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76" name="Google Shape;1076;p47"/>
          <p:cNvGrpSpPr/>
          <p:nvPr/>
        </p:nvGrpSpPr>
        <p:grpSpPr>
          <a:xfrm>
            <a:off x="4635056" y="3162094"/>
            <a:ext cx="340572" cy="339271"/>
            <a:chOff x="5073109" y="3150705"/>
            <a:chExt cx="340572" cy="339271"/>
          </a:xfrm>
        </p:grpSpPr>
        <p:sp>
          <p:nvSpPr>
            <p:cNvPr id="1077" name="Google Shape;1077;p47"/>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8" name="Google Shape;1078;p47"/>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9" name="Google Shape;1079;p47"/>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80" name="Google Shape;1080;p47"/>
          <p:cNvGrpSpPr/>
          <p:nvPr/>
        </p:nvGrpSpPr>
        <p:grpSpPr>
          <a:xfrm>
            <a:off x="4635716" y="4106861"/>
            <a:ext cx="339253" cy="339254"/>
            <a:chOff x="5061713" y="4084392"/>
            <a:chExt cx="339253" cy="339254"/>
          </a:xfrm>
        </p:grpSpPr>
        <p:sp>
          <p:nvSpPr>
            <p:cNvPr id="1081" name="Google Shape;1081;p47"/>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2" name="Google Shape;1082;p47"/>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3" name="Google Shape;1083;p47"/>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4" name="Google Shape;1084;p47"/>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85" name="Google Shape;1085;p47"/>
          <p:cNvGrpSpPr/>
          <p:nvPr/>
        </p:nvGrpSpPr>
        <p:grpSpPr>
          <a:xfrm>
            <a:off x="4666195" y="1272586"/>
            <a:ext cx="278295" cy="339253"/>
            <a:chOff x="5110273" y="1253332"/>
            <a:chExt cx="278295" cy="339253"/>
          </a:xfrm>
        </p:grpSpPr>
        <p:sp>
          <p:nvSpPr>
            <p:cNvPr id="1086" name="Google Shape;1086;p47"/>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7" name="Google Shape;1087;p47"/>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8" name="Google Shape;1088;p47"/>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9" name="Google Shape;1089;p47"/>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48"/>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Case 2: Remittances for individual</a:t>
            </a:r>
            <a:endParaRPr sz="2800"/>
          </a:p>
        </p:txBody>
      </p:sp>
      <p:grpSp>
        <p:nvGrpSpPr>
          <p:cNvPr id="1095" name="Google Shape;1095;p48"/>
          <p:cNvGrpSpPr/>
          <p:nvPr/>
        </p:nvGrpSpPr>
        <p:grpSpPr>
          <a:xfrm>
            <a:off x="514800" y="1081781"/>
            <a:ext cx="2187185" cy="2942537"/>
            <a:chOff x="3478424" y="1308364"/>
            <a:chExt cx="2187185" cy="2942537"/>
          </a:xfrm>
        </p:grpSpPr>
        <p:sp>
          <p:nvSpPr>
            <p:cNvPr id="1096" name="Google Shape;1096;p48"/>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8"/>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8"/>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8"/>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8"/>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8"/>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8"/>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8"/>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8"/>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8"/>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8"/>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8"/>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8"/>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8"/>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8"/>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8"/>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8"/>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8"/>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8"/>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8"/>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8"/>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8"/>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8"/>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8"/>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8"/>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8"/>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8"/>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8"/>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8"/>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8"/>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8"/>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8"/>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8"/>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8"/>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8"/>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8"/>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8"/>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8"/>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8"/>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8"/>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8"/>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8"/>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8"/>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9" name="Google Shape;1139;p48"/>
            <p:cNvGrpSpPr/>
            <p:nvPr/>
          </p:nvGrpSpPr>
          <p:grpSpPr>
            <a:xfrm>
              <a:off x="3478424" y="1308364"/>
              <a:ext cx="2180470" cy="1878295"/>
              <a:chOff x="5553063" y="1487604"/>
              <a:chExt cx="1981525" cy="1707075"/>
            </a:xfrm>
          </p:grpSpPr>
          <p:sp>
            <p:nvSpPr>
              <p:cNvPr id="1140" name="Google Shape;1140;p48"/>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8"/>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42" name="Google Shape;1142;p48"/>
          <p:cNvGrpSpPr/>
          <p:nvPr/>
        </p:nvGrpSpPr>
        <p:grpSpPr>
          <a:xfrm>
            <a:off x="7035143" y="1632350"/>
            <a:ext cx="368186" cy="366364"/>
            <a:chOff x="-62151950" y="4111775"/>
            <a:chExt cx="318225" cy="316650"/>
          </a:xfrm>
        </p:grpSpPr>
        <p:sp>
          <p:nvSpPr>
            <p:cNvPr id="1143" name="Google Shape;1143;p4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grpSp>
        <p:nvGrpSpPr>
          <p:cNvPr id="1151" name="Google Shape;1151;p49"/>
          <p:cNvGrpSpPr/>
          <p:nvPr/>
        </p:nvGrpSpPr>
        <p:grpSpPr>
          <a:xfrm>
            <a:off x="263013" y="1111081"/>
            <a:ext cx="2103874" cy="1278962"/>
            <a:chOff x="961647" y="2401547"/>
            <a:chExt cx="1302628" cy="791878"/>
          </a:xfrm>
        </p:grpSpPr>
        <p:sp>
          <p:nvSpPr>
            <p:cNvPr id="1152" name="Google Shape;1152;p49"/>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9"/>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9"/>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9"/>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9"/>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9"/>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9"/>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9"/>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0" name="Google Shape;1160;p49"/>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Data migration process infographics</a:t>
            </a:r>
            <a:endParaRPr/>
          </a:p>
        </p:txBody>
      </p:sp>
      <p:grpSp>
        <p:nvGrpSpPr>
          <p:cNvPr id="1161" name="Google Shape;1161;p49"/>
          <p:cNvGrpSpPr/>
          <p:nvPr/>
        </p:nvGrpSpPr>
        <p:grpSpPr>
          <a:xfrm>
            <a:off x="2147028" y="1787634"/>
            <a:ext cx="1979453" cy="1383719"/>
            <a:chOff x="6348168" y="2982120"/>
            <a:chExt cx="1990200" cy="1551602"/>
          </a:xfrm>
        </p:grpSpPr>
        <p:grpSp>
          <p:nvGrpSpPr>
            <p:cNvPr id="1162" name="Google Shape;1162;p49"/>
            <p:cNvGrpSpPr/>
            <p:nvPr/>
          </p:nvGrpSpPr>
          <p:grpSpPr>
            <a:xfrm>
              <a:off x="6348168" y="2982120"/>
              <a:ext cx="1990200" cy="1551602"/>
              <a:chOff x="6348168" y="2982120"/>
              <a:chExt cx="1990200" cy="1551602"/>
            </a:xfrm>
          </p:grpSpPr>
          <p:sp>
            <p:nvSpPr>
              <p:cNvPr id="1163" name="Google Shape;1163;p49"/>
              <p:cNvSpPr txBox="1"/>
              <p:nvPr/>
            </p:nvSpPr>
            <p:spPr>
              <a:xfrm rot="10800000">
                <a:off x="6669059" y="2982120"/>
                <a:ext cx="108000" cy="229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164" name="Google Shape;1164;p49"/>
              <p:cNvSpPr txBox="1"/>
              <p:nvPr/>
            </p:nvSpPr>
            <p:spPr>
              <a:xfrm>
                <a:off x="6348168" y="3866222"/>
                <a:ext cx="19902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endParaRPr sz="1200" b="0" i="0" u="none" strike="noStrike" cap="none">
                  <a:solidFill>
                    <a:srgbClr val="000000"/>
                  </a:solidFill>
                  <a:latin typeface="Roboto"/>
                  <a:ea typeface="Roboto"/>
                  <a:cs typeface="Roboto"/>
                  <a:sym typeface="Roboto"/>
                </a:endParaRPr>
              </a:p>
            </p:txBody>
          </p:sp>
        </p:grpSp>
        <p:sp>
          <p:nvSpPr>
            <p:cNvPr id="1165" name="Google Shape;1165;p49"/>
            <p:cNvSpPr/>
            <p:nvPr/>
          </p:nvSpPr>
          <p:spPr>
            <a:xfrm>
              <a:off x="7086825" y="3017570"/>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6" name="Google Shape;1166;p49"/>
          <p:cNvGrpSpPr/>
          <p:nvPr/>
        </p:nvGrpSpPr>
        <p:grpSpPr>
          <a:xfrm>
            <a:off x="7185048" y="1318706"/>
            <a:ext cx="357794" cy="340354"/>
            <a:chOff x="-6690625" y="3631325"/>
            <a:chExt cx="307225" cy="292225"/>
          </a:xfrm>
        </p:grpSpPr>
        <p:sp>
          <p:nvSpPr>
            <p:cNvPr id="1167" name="Google Shape;1167;p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2" name="Google Shape;1172;p49"/>
          <p:cNvGrpSpPr/>
          <p:nvPr/>
        </p:nvGrpSpPr>
        <p:grpSpPr>
          <a:xfrm>
            <a:off x="2957844" y="1870434"/>
            <a:ext cx="357813" cy="355645"/>
            <a:chOff x="-6689825" y="3992050"/>
            <a:chExt cx="293025" cy="291250"/>
          </a:xfrm>
        </p:grpSpPr>
        <p:sp>
          <p:nvSpPr>
            <p:cNvPr id="1173" name="Google Shape;1173;p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49"/>
          <p:cNvGrpSpPr/>
          <p:nvPr/>
        </p:nvGrpSpPr>
        <p:grpSpPr>
          <a:xfrm>
            <a:off x="850341" y="3443786"/>
            <a:ext cx="929208" cy="900963"/>
            <a:chOff x="6330300" y="991275"/>
            <a:chExt cx="1926218" cy="1867668"/>
          </a:xfrm>
        </p:grpSpPr>
        <p:sp>
          <p:nvSpPr>
            <p:cNvPr id="1186" name="Google Shape;1186;p49"/>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9"/>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9"/>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9"/>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9"/>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9"/>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9"/>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9"/>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9"/>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9"/>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9"/>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9"/>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9"/>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9" name="Google Shape;1199;p49"/>
          <p:cNvGrpSpPr/>
          <p:nvPr/>
        </p:nvGrpSpPr>
        <p:grpSpPr>
          <a:xfrm>
            <a:off x="1029366" y="1438514"/>
            <a:ext cx="760140" cy="951544"/>
            <a:chOff x="4593366" y="1640514"/>
            <a:chExt cx="760140" cy="951544"/>
          </a:xfrm>
        </p:grpSpPr>
        <p:grpSp>
          <p:nvGrpSpPr>
            <p:cNvPr id="1200" name="Google Shape;1200;p49"/>
            <p:cNvGrpSpPr/>
            <p:nvPr/>
          </p:nvGrpSpPr>
          <p:grpSpPr>
            <a:xfrm>
              <a:off x="4593366" y="1640516"/>
              <a:ext cx="760139" cy="951542"/>
              <a:chOff x="2105900" y="3564700"/>
              <a:chExt cx="649525" cy="813075"/>
            </a:xfrm>
          </p:grpSpPr>
          <p:sp>
            <p:nvSpPr>
              <p:cNvPr id="1201" name="Google Shape;1201;p49"/>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9"/>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9"/>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9"/>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9"/>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6" name="Google Shape;1206;p49"/>
            <p:cNvGrpSpPr/>
            <p:nvPr/>
          </p:nvGrpSpPr>
          <p:grpSpPr>
            <a:xfrm>
              <a:off x="4593366" y="1640514"/>
              <a:ext cx="760139" cy="951542"/>
              <a:chOff x="2105900" y="3564700"/>
              <a:chExt cx="649525" cy="813075"/>
            </a:xfrm>
          </p:grpSpPr>
          <p:sp>
            <p:nvSpPr>
              <p:cNvPr id="1207" name="Google Shape;1207;p49"/>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9"/>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9"/>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9"/>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9"/>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12" name="Google Shape;1212;p49"/>
          <p:cNvGrpSpPr/>
          <p:nvPr/>
        </p:nvGrpSpPr>
        <p:grpSpPr>
          <a:xfrm rot="10800000" flipH="1">
            <a:off x="1163116" y="2466428"/>
            <a:ext cx="303650" cy="900973"/>
            <a:chOff x="4482322" y="2464909"/>
            <a:chExt cx="173872" cy="515844"/>
          </a:xfrm>
        </p:grpSpPr>
        <p:sp>
          <p:nvSpPr>
            <p:cNvPr id="1213" name="Google Shape;1213;p49"/>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9"/>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9"/>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9"/>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9"/>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9"/>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19" name="Google Shape;1219;p49" descr="Remittances: Sending cash to Africa is most expensive, says World Bank"/>
          <p:cNvPicPr preferRelativeResize="0"/>
          <p:nvPr/>
        </p:nvPicPr>
        <p:blipFill rotWithShape="1">
          <a:blip r:embed="rId3">
            <a:alphaModFix/>
          </a:blip>
          <a:srcRect/>
          <a:stretch/>
        </p:blipFill>
        <p:spPr>
          <a:xfrm>
            <a:off x="6970175" y="300700"/>
            <a:ext cx="1979436" cy="1278975"/>
          </a:xfrm>
          <a:prstGeom prst="rect">
            <a:avLst/>
          </a:prstGeom>
          <a:noFill/>
          <a:ln>
            <a:noFill/>
          </a:ln>
        </p:spPr>
      </p:pic>
      <p:sp>
        <p:nvSpPr>
          <p:cNvPr id="1220" name="Google Shape;1220;p49"/>
          <p:cNvSpPr txBox="1"/>
          <p:nvPr/>
        </p:nvSpPr>
        <p:spPr>
          <a:xfrm>
            <a:off x="3443288" y="985650"/>
            <a:ext cx="36141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200" b="1">
                <a:solidFill>
                  <a:schemeClr val="dk1"/>
                </a:solidFill>
                <a:latin typeface="Roboto"/>
                <a:ea typeface="Roboto"/>
                <a:cs typeface="Roboto"/>
                <a:sym typeface="Roboto"/>
              </a:rPr>
              <a:t>Large amount of remittances sent to Africa by African immigrants</a:t>
            </a:r>
            <a:endParaRPr sz="1200" b="1">
              <a:solidFill>
                <a:schemeClr val="dk1"/>
              </a:solidFill>
              <a:latin typeface="Roboto"/>
              <a:ea typeface="Roboto"/>
              <a:cs typeface="Roboto"/>
              <a:sym typeface="Roboto"/>
            </a:endParaRPr>
          </a:p>
          <a:p>
            <a:pPr marL="0" lvl="0" indent="0" algn="ctr" rtl="0">
              <a:spcBef>
                <a:spcPts val="0"/>
              </a:spcBef>
              <a:spcAft>
                <a:spcPts val="0"/>
              </a:spcAft>
              <a:buNone/>
            </a:pPr>
            <a:endParaRPr sz="1200" b="1">
              <a:solidFill>
                <a:schemeClr val="dk1"/>
              </a:solidFill>
              <a:latin typeface="Roboto"/>
              <a:ea typeface="Roboto"/>
              <a:cs typeface="Roboto"/>
              <a:sym typeface="Roboto"/>
            </a:endParaRPr>
          </a:p>
          <a:p>
            <a:pPr marL="0" lvl="0" indent="0" algn="ctr" rtl="0">
              <a:spcBef>
                <a:spcPts val="0"/>
              </a:spcBef>
              <a:spcAft>
                <a:spcPts val="0"/>
              </a:spcAft>
              <a:buNone/>
            </a:pPr>
            <a:endParaRPr sz="12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400"/>
              <a:buFont typeface="Arial"/>
              <a:buNone/>
            </a:pPr>
            <a:r>
              <a:rPr lang="zh-CN" sz="1200" b="1">
                <a:solidFill>
                  <a:schemeClr val="dk1"/>
                </a:solidFill>
                <a:latin typeface="Roboto"/>
                <a:ea typeface="Roboto"/>
                <a:cs typeface="Roboto"/>
                <a:sym typeface="Roboto"/>
              </a:rPr>
              <a:t>Mainly cash transfer due to lack of digital literacy and trust in online financial services, and rural population's access to pay-out locations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221" name="Google Shape;1221;p49"/>
          <p:cNvPicPr preferRelativeResize="0"/>
          <p:nvPr/>
        </p:nvPicPr>
        <p:blipFill>
          <a:blip r:embed="rId4">
            <a:alphaModFix/>
          </a:blip>
          <a:stretch>
            <a:fillRect/>
          </a:stretch>
        </p:blipFill>
        <p:spPr>
          <a:xfrm>
            <a:off x="3154013" y="2571750"/>
            <a:ext cx="4018426" cy="2421800"/>
          </a:xfrm>
          <a:prstGeom prst="rect">
            <a:avLst/>
          </a:prstGeom>
          <a:noFill/>
          <a:ln>
            <a:noFill/>
          </a:ln>
        </p:spPr>
      </p:pic>
      <p:grpSp>
        <p:nvGrpSpPr>
          <p:cNvPr id="1222" name="Google Shape;1222;p49"/>
          <p:cNvGrpSpPr/>
          <p:nvPr/>
        </p:nvGrpSpPr>
        <p:grpSpPr>
          <a:xfrm>
            <a:off x="2880250" y="925520"/>
            <a:ext cx="5998143" cy="2858823"/>
            <a:chOff x="2880250" y="925520"/>
            <a:chExt cx="5998143" cy="2858823"/>
          </a:xfrm>
        </p:grpSpPr>
        <p:grpSp>
          <p:nvGrpSpPr>
            <p:cNvPr id="1223" name="Google Shape;1223;p49"/>
            <p:cNvGrpSpPr/>
            <p:nvPr/>
          </p:nvGrpSpPr>
          <p:grpSpPr>
            <a:xfrm>
              <a:off x="6348175" y="1838525"/>
              <a:ext cx="2530218" cy="1945818"/>
              <a:chOff x="6348175" y="1838525"/>
              <a:chExt cx="2530218" cy="1945818"/>
            </a:xfrm>
          </p:grpSpPr>
          <p:sp>
            <p:nvSpPr>
              <p:cNvPr id="1224" name="Google Shape;1224;p49"/>
              <p:cNvSpPr txBox="1"/>
              <p:nvPr/>
            </p:nvSpPr>
            <p:spPr>
              <a:xfrm>
                <a:off x="6348175" y="1838525"/>
                <a:ext cx="1990200" cy="25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25" name="Google Shape;1225;p49"/>
              <p:cNvSpPr txBox="1"/>
              <p:nvPr/>
            </p:nvSpPr>
            <p:spPr>
              <a:xfrm>
                <a:off x="6888193" y="3116843"/>
                <a:ext cx="19902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sp>
          <p:nvSpPr>
            <p:cNvPr id="1226" name="Google Shape;1226;p49"/>
            <p:cNvSpPr/>
            <p:nvPr/>
          </p:nvSpPr>
          <p:spPr>
            <a:xfrm>
              <a:off x="2880250" y="925520"/>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7" name="Google Shape;1227;p49"/>
          <p:cNvGrpSpPr/>
          <p:nvPr/>
        </p:nvGrpSpPr>
        <p:grpSpPr>
          <a:xfrm>
            <a:off x="2957848" y="985643"/>
            <a:ext cx="357794" cy="340354"/>
            <a:chOff x="-6690625" y="3631325"/>
            <a:chExt cx="307225" cy="292225"/>
          </a:xfrm>
        </p:grpSpPr>
        <p:sp>
          <p:nvSpPr>
            <p:cNvPr id="1228" name="Google Shape;1228;p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6"/>
        <p:cNvGrpSpPr/>
        <p:nvPr/>
      </p:nvGrpSpPr>
      <p:grpSpPr>
        <a:xfrm>
          <a:off x="0" y="0"/>
          <a:ext cx="0" cy="0"/>
          <a:chOff x="0" y="0"/>
          <a:chExt cx="0" cy="0"/>
        </a:xfrm>
      </p:grpSpPr>
      <p:sp>
        <p:nvSpPr>
          <p:cNvPr id="1237" name="Google Shape;1237;p50"/>
          <p:cNvSpPr/>
          <p:nvPr/>
        </p:nvSpPr>
        <p:spPr>
          <a:xfrm>
            <a:off x="3034726" y="872090"/>
            <a:ext cx="2915130" cy="3602193"/>
          </a:xfrm>
          <a:custGeom>
            <a:avLst/>
            <a:gdLst/>
            <a:ahLst/>
            <a:cxnLst/>
            <a:rect l="l" t="t" r="r" b="b"/>
            <a:pathLst>
              <a:path w="53603" h="64104" extrusionOk="0">
                <a:moveTo>
                  <a:pt x="26802" y="0"/>
                </a:moveTo>
                <a:lnTo>
                  <a:pt x="1" y="15479"/>
                </a:lnTo>
                <a:lnTo>
                  <a:pt x="155" y="15562"/>
                </a:lnTo>
                <a:lnTo>
                  <a:pt x="60" y="15609"/>
                </a:lnTo>
                <a:lnTo>
                  <a:pt x="203" y="15693"/>
                </a:lnTo>
                <a:lnTo>
                  <a:pt x="108" y="15752"/>
                </a:lnTo>
                <a:lnTo>
                  <a:pt x="251" y="15836"/>
                </a:lnTo>
                <a:lnTo>
                  <a:pt x="155" y="15895"/>
                </a:lnTo>
                <a:lnTo>
                  <a:pt x="298" y="15979"/>
                </a:lnTo>
                <a:lnTo>
                  <a:pt x="215" y="16038"/>
                </a:lnTo>
                <a:lnTo>
                  <a:pt x="358" y="16121"/>
                </a:lnTo>
                <a:lnTo>
                  <a:pt x="263" y="16169"/>
                </a:lnTo>
                <a:lnTo>
                  <a:pt x="405" y="16252"/>
                </a:lnTo>
                <a:lnTo>
                  <a:pt x="310" y="16312"/>
                </a:lnTo>
                <a:lnTo>
                  <a:pt x="453" y="16395"/>
                </a:lnTo>
                <a:lnTo>
                  <a:pt x="358" y="16455"/>
                </a:lnTo>
                <a:lnTo>
                  <a:pt x="513" y="16538"/>
                </a:lnTo>
                <a:lnTo>
                  <a:pt x="417" y="16586"/>
                </a:lnTo>
                <a:lnTo>
                  <a:pt x="560" y="16681"/>
                </a:lnTo>
                <a:lnTo>
                  <a:pt x="465" y="16729"/>
                </a:lnTo>
                <a:lnTo>
                  <a:pt x="608" y="16812"/>
                </a:lnTo>
                <a:lnTo>
                  <a:pt x="513" y="16872"/>
                </a:lnTo>
                <a:lnTo>
                  <a:pt x="667" y="16955"/>
                </a:lnTo>
                <a:lnTo>
                  <a:pt x="572" y="17014"/>
                </a:lnTo>
                <a:lnTo>
                  <a:pt x="715" y="17098"/>
                </a:lnTo>
                <a:lnTo>
                  <a:pt x="620" y="17145"/>
                </a:lnTo>
                <a:lnTo>
                  <a:pt x="763" y="17241"/>
                </a:lnTo>
                <a:lnTo>
                  <a:pt x="667" y="17288"/>
                </a:lnTo>
                <a:lnTo>
                  <a:pt x="822" y="17372"/>
                </a:lnTo>
                <a:lnTo>
                  <a:pt x="727" y="17431"/>
                </a:lnTo>
                <a:lnTo>
                  <a:pt x="870" y="17514"/>
                </a:lnTo>
                <a:lnTo>
                  <a:pt x="774" y="17574"/>
                </a:lnTo>
                <a:lnTo>
                  <a:pt x="917" y="17657"/>
                </a:lnTo>
                <a:lnTo>
                  <a:pt x="822" y="17705"/>
                </a:lnTo>
                <a:lnTo>
                  <a:pt x="977" y="17800"/>
                </a:lnTo>
                <a:lnTo>
                  <a:pt x="882" y="17848"/>
                </a:lnTo>
                <a:lnTo>
                  <a:pt x="1025" y="17931"/>
                </a:lnTo>
                <a:lnTo>
                  <a:pt x="929" y="17991"/>
                </a:lnTo>
                <a:lnTo>
                  <a:pt x="1072" y="18074"/>
                </a:lnTo>
                <a:lnTo>
                  <a:pt x="977" y="18134"/>
                </a:lnTo>
                <a:lnTo>
                  <a:pt x="1132" y="18217"/>
                </a:lnTo>
                <a:lnTo>
                  <a:pt x="1036" y="18265"/>
                </a:lnTo>
                <a:lnTo>
                  <a:pt x="1179" y="18348"/>
                </a:lnTo>
                <a:lnTo>
                  <a:pt x="1084" y="18407"/>
                </a:lnTo>
                <a:lnTo>
                  <a:pt x="1227" y="18491"/>
                </a:lnTo>
                <a:lnTo>
                  <a:pt x="1132" y="18550"/>
                </a:lnTo>
                <a:lnTo>
                  <a:pt x="1286" y="18634"/>
                </a:lnTo>
                <a:lnTo>
                  <a:pt x="1191" y="18693"/>
                </a:lnTo>
                <a:lnTo>
                  <a:pt x="1334" y="18777"/>
                </a:lnTo>
                <a:lnTo>
                  <a:pt x="1239" y="18824"/>
                </a:lnTo>
                <a:lnTo>
                  <a:pt x="1382" y="18908"/>
                </a:lnTo>
                <a:lnTo>
                  <a:pt x="1286" y="18967"/>
                </a:lnTo>
                <a:lnTo>
                  <a:pt x="1429" y="19050"/>
                </a:lnTo>
                <a:lnTo>
                  <a:pt x="1334" y="19110"/>
                </a:lnTo>
                <a:lnTo>
                  <a:pt x="1489" y="19193"/>
                </a:lnTo>
                <a:lnTo>
                  <a:pt x="1394" y="19253"/>
                </a:lnTo>
                <a:lnTo>
                  <a:pt x="1536" y="19336"/>
                </a:lnTo>
                <a:lnTo>
                  <a:pt x="1441" y="19384"/>
                </a:lnTo>
                <a:lnTo>
                  <a:pt x="1584" y="19467"/>
                </a:lnTo>
                <a:lnTo>
                  <a:pt x="1489" y="19527"/>
                </a:lnTo>
                <a:lnTo>
                  <a:pt x="1644" y="19610"/>
                </a:lnTo>
                <a:lnTo>
                  <a:pt x="1548" y="19670"/>
                </a:lnTo>
                <a:lnTo>
                  <a:pt x="1691" y="19753"/>
                </a:lnTo>
                <a:lnTo>
                  <a:pt x="1596" y="19812"/>
                </a:lnTo>
                <a:lnTo>
                  <a:pt x="1739" y="19896"/>
                </a:lnTo>
                <a:lnTo>
                  <a:pt x="1644" y="19943"/>
                </a:lnTo>
                <a:lnTo>
                  <a:pt x="1798" y="20027"/>
                </a:lnTo>
                <a:lnTo>
                  <a:pt x="1703" y="20086"/>
                </a:lnTo>
                <a:lnTo>
                  <a:pt x="1846" y="20170"/>
                </a:lnTo>
                <a:lnTo>
                  <a:pt x="1751" y="20229"/>
                </a:lnTo>
                <a:lnTo>
                  <a:pt x="1894" y="20312"/>
                </a:lnTo>
                <a:lnTo>
                  <a:pt x="1798" y="20372"/>
                </a:lnTo>
                <a:lnTo>
                  <a:pt x="1953" y="20455"/>
                </a:lnTo>
                <a:lnTo>
                  <a:pt x="1858" y="20503"/>
                </a:lnTo>
                <a:lnTo>
                  <a:pt x="2001" y="20586"/>
                </a:lnTo>
                <a:lnTo>
                  <a:pt x="1906" y="20646"/>
                </a:lnTo>
                <a:lnTo>
                  <a:pt x="2048" y="20729"/>
                </a:lnTo>
                <a:lnTo>
                  <a:pt x="1953" y="20789"/>
                </a:lnTo>
                <a:lnTo>
                  <a:pt x="2108" y="20872"/>
                </a:lnTo>
                <a:lnTo>
                  <a:pt x="2013" y="20920"/>
                </a:lnTo>
                <a:lnTo>
                  <a:pt x="2156" y="21015"/>
                </a:lnTo>
                <a:lnTo>
                  <a:pt x="2060" y="21063"/>
                </a:lnTo>
                <a:lnTo>
                  <a:pt x="2203" y="21146"/>
                </a:lnTo>
                <a:lnTo>
                  <a:pt x="2108" y="21205"/>
                </a:lnTo>
                <a:lnTo>
                  <a:pt x="2251" y="21289"/>
                </a:lnTo>
                <a:lnTo>
                  <a:pt x="2156" y="21348"/>
                </a:lnTo>
                <a:lnTo>
                  <a:pt x="2310" y="21432"/>
                </a:lnTo>
                <a:lnTo>
                  <a:pt x="2215" y="21479"/>
                </a:lnTo>
                <a:lnTo>
                  <a:pt x="2358" y="21563"/>
                </a:lnTo>
                <a:lnTo>
                  <a:pt x="2263" y="21622"/>
                </a:lnTo>
                <a:lnTo>
                  <a:pt x="2406" y="21705"/>
                </a:lnTo>
                <a:lnTo>
                  <a:pt x="2310" y="21765"/>
                </a:lnTo>
                <a:lnTo>
                  <a:pt x="2465" y="21848"/>
                </a:lnTo>
                <a:lnTo>
                  <a:pt x="2370" y="21908"/>
                </a:lnTo>
                <a:lnTo>
                  <a:pt x="2513" y="21991"/>
                </a:lnTo>
                <a:lnTo>
                  <a:pt x="2418" y="22039"/>
                </a:lnTo>
                <a:lnTo>
                  <a:pt x="2560" y="22134"/>
                </a:lnTo>
                <a:lnTo>
                  <a:pt x="2465" y="22182"/>
                </a:lnTo>
                <a:lnTo>
                  <a:pt x="2620" y="22265"/>
                </a:lnTo>
                <a:lnTo>
                  <a:pt x="2525" y="22325"/>
                </a:lnTo>
                <a:lnTo>
                  <a:pt x="2668" y="22408"/>
                </a:lnTo>
                <a:lnTo>
                  <a:pt x="2572" y="22456"/>
                </a:lnTo>
                <a:lnTo>
                  <a:pt x="2715" y="22551"/>
                </a:lnTo>
                <a:lnTo>
                  <a:pt x="2620" y="22598"/>
                </a:lnTo>
                <a:lnTo>
                  <a:pt x="2775" y="22682"/>
                </a:lnTo>
                <a:lnTo>
                  <a:pt x="2679" y="22741"/>
                </a:lnTo>
                <a:lnTo>
                  <a:pt x="2822" y="22825"/>
                </a:lnTo>
                <a:lnTo>
                  <a:pt x="2727" y="22884"/>
                </a:lnTo>
                <a:lnTo>
                  <a:pt x="2870" y="22968"/>
                </a:lnTo>
                <a:lnTo>
                  <a:pt x="2775" y="23027"/>
                </a:lnTo>
                <a:lnTo>
                  <a:pt x="2930" y="23110"/>
                </a:lnTo>
                <a:lnTo>
                  <a:pt x="2834" y="23158"/>
                </a:lnTo>
                <a:lnTo>
                  <a:pt x="2977" y="23241"/>
                </a:lnTo>
                <a:lnTo>
                  <a:pt x="2882" y="23301"/>
                </a:lnTo>
                <a:lnTo>
                  <a:pt x="3025" y="23384"/>
                </a:lnTo>
                <a:lnTo>
                  <a:pt x="2930" y="23444"/>
                </a:lnTo>
                <a:lnTo>
                  <a:pt x="3084" y="23527"/>
                </a:lnTo>
                <a:lnTo>
                  <a:pt x="2977" y="23587"/>
                </a:lnTo>
                <a:lnTo>
                  <a:pt x="3132" y="23670"/>
                </a:lnTo>
                <a:lnTo>
                  <a:pt x="3037" y="23718"/>
                </a:lnTo>
                <a:lnTo>
                  <a:pt x="3180" y="23801"/>
                </a:lnTo>
                <a:lnTo>
                  <a:pt x="3084" y="23861"/>
                </a:lnTo>
                <a:lnTo>
                  <a:pt x="3227" y="23944"/>
                </a:lnTo>
                <a:lnTo>
                  <a:pt x="3132" y="24003"/>
                </a:lnTo>
                <a:lnTo>
                  <a:pt x="3287" y="24087"/>
                </a:lnTo>
                <a:lnTo>
                  <a:pt x="3191" y="24146"/>
                </a:lnTo>
                <a:lnTo>
                  <a:pt x="3334" y="24230"/>
                </a:lnTo>
                <a:lnTo>
                  <a:pt x="3239" y="24277"/>
                </a:lnTo>
                <a:lnTo>
                  <a:pt x="3382" y="24361"/>
                </a:lnTo>
                <a:lnTo>
                  <a:pt x="3287" y="24420"/>
                </a:lnTo>
                <a:lnTo>
                  <a:pt x="3441" y="24503"/>
                </a:lnTo>
                <a:lnTo>
                  <a:pt x="3346" y="24563"/>
                </a:lnTo>
                <a:lnTo>
                  <a:pt x="3489" y="24646"/>
                </a:lnTo>
                <a:lnTo>
                  <a:pt x="3394" y="24694"/>
                </a:lnTo>
                <a:lnTo>
                  <a:pt x="3537" y="24789"/>
                </a:lnTo>
                <a:lnTo>
                  <a:pt x="3441" y="24837"/>
                </a:lnTo>
                <a:lnTo>
                  <a:pt x="3596" y="24920"/>
                </a:lnTo>
                <a:lnTo>
                  <a:pt x="3501" y="24980"/>
                </a:lnTo>
                <a:lnTo>
                  <a:pt x="3644" y="25063"/>
                </a:lnTo>
                <a:lnTo>
                  <a:pt x="3549" y="25123"/>
                </a:lnTo>
                <a:lnTo>
                  <a:pt x="3692" y="25206"/>
                </a:lnTo>
                <a:lnTo>
                  <a:pt x="3596" y="25254"/>
                </a:lnTo>
                <a:lnTo>
                  <a:pt x="3751" y="25349"/>
                </a:lnTo>
                <a:lnTo>
                  <a:pt x="3644" y="25396"/>
                </a:lnTo>
                <a:lnTo>
                  <a:pt x="3799" y="25480"/>
                </a:lnTo>
                <a:lnTo>
                  <a:pt x="3703" y="25539"/>
                </a:lnTo>
                <a:lnTo>
                  <a:pt x="3846" y="25623"/>
                </a:lnTo>
                <a:lnTo>
                  <a:pt x="3751" y="25682"/>
                </a:lnTo>
                <a:lnTo>
                  <a:pt x="3906" y="25766"/>
                </a:lnTo>
                <a:lnTo>
                  <a:pt x="3811" y="25813"/>
                </a:lnTo>
                <a:lnTo>
                  <a:pt x="3953" y="25908"/>
                </a:lnTo>
                <a:lnTo>
                  <a:pt x="3858" y="25956"/>
                </a:lnTo>
                <a:lnTo>
                  <a:pt x="4001" y="26039"/>
                </a:lnTo>
                <a:lnTo>
                  <a:pt x="3906" y="26099"/>
                </a:lnTo>
                <a:lnTo>
                  <a:pt x="4049" y="26182"/>
                </a:lnTo>
                <a:lnTo>
                  <a:pt x="3953" y="26242"/>
                </a:lnTo>
                <a:lnTo>
                  <a:pt x="4108" y="26325"/>
                </a:lnTo>
                <a:lnTo>
                  <a:pt x="4013" y="26373"/>
                </a:lnTo>
                <a:lnTo>
                  <a:pt x="4156" y="26456"/>
                </a:lnTo>
                <a:lnTo>
                  <a:pt x="4061" y="26516"/>
                </a:lnTo>
                <a:lnTo>
                  <a:pt x="4203" y="26599"/>
                </a:lnTo>
                <a:lnTo>
                  <a:pt x="4108" y="26658"/>
                </a:lnTo>
                <a:lnTo>
                  <a:pt x="4263" y="26742"/>
                </a:lnTo>
                <a:lnTo>
                  <a:pt x="4168" y="26801"/>
                </a:lnTo>
                <a:lnTo>
                  <a:pt x="4311" y="26885"/>
                </a:lnTo>
                <a:lnTo>
                  <a:pt x="4215" y="26932"/>
                </a:lnTo>
                <a:lnTo>
                  <a:pt x="4358" y="27016"/>
                </a:lnTo>
                <a:lnTo>
                  <a:pt x="4263" y="27075"/>
                </a:lnTo>
                <a:lnTo>
                  <a:pt x="4418" y="27159"/>
                </a:lnTo>
                <a:lnTo>
                  <a:pt x="4323" y="27218"/>
                </a:lnTo>
                <a:lnTo>
                  <a:pt x="4465" y="27301"/>
                </a:lnTo>
                <a:lnTo>
                  <a:pt x="4370" y="27349"/>
                </a:lnTo>
                <a:lnTo>
                  <a:pt x="4513" y="27444"/>
                </a:lnTo>
                <a:lnTo>
                  <a:pt x="4418" y="27492"/>
                </a:lnTo>
                <a:lnTo>
                  <a:pt x="4573" y="27575"/>
                </a:lnTo>
                <a:lnTo>
                  <a:pt x="4465" y="27635"/>
                </a:lnTo>
                <a:lnTo>
                  <a:pt x="4620" y="27718"/>
                </a:lnTo>
                <a:lnTo>
                  <a:pt x="4525" y="27778"/>
                </a:lnTo>
                <a:lnTo>
                  <a:pt x="4668" y="27861"/>
                </a:lnTo>
                <a:lnTo>
                  <a:pt x="4573" y="27921"/>
                </a:lnTo>
                <a:lnTo>
                  <a:pt x="4727" y="28004"/>
                </a:lnTo>
                <a:lnTo>
                  <a:pt x="4632" y="28051"/>
                </a:lnTo>
                <a:lnTo>
                  <a:pt x="4775" y="28135"/>
                </a:lnTo>
                <a:lnTo>
                  <a:pt x="4680" y="28194"/>
                </a:lnTo>
                <a:lnTo>
                  <a:pt x="4823" y="28278"/>
                </a:lnTo>
                <a:lnTo>
                  <a:pt x="4727" y="28337"/>
                </a:lnTo>
                <a:lnTo>
                  <a:pt x="4870" y="28421"/>
                </a:lnTo>
                <a:lnTo>
                  <a:pt x="4775" y="28480"/>
                </a:lnTo>
                <a:lnTo>
                  <a:pt x="4930" y="28563"/>
                </a:lnTo>
                <a:lnTo>
                  <a:pt x="4835" y="28611"/>
                </a:lnTo>
                <a:lnTo>
                  <a:pt x="4977" y="28694"/>
                </a:lnTo>
                <a:lnTo>
                  <a:pt x="4882" y="28754"/>
                </a:lnTo>
                <a:lnTo>
                  <a:pt x="5025" y="28837"/>
                </a:lnTo>
                <a:lnTo>
                  <a:pt x="4930" y="28897"/>
                </a:lnTo>
                <a:lnTo>
                  <a:pt x="5085" y="28980"/>
                </a:lnTo>
                <a:lnTo>
                  <a:pt x="4989" y="29028"/>
                </a:lnTo>
                <a:lnTo>
                  <a:pt x="5132" y="29123"/>
                </a:lnTo>
                <a:lnTo>
                  <a:pt x="5037" y="29171"/>
                </a:lnTo>
                <a:lnTo>
                  <a:pt x="5180" y="29254"/>
                </a:lnTo>
                <a:lnTo>
                  <a:pt x="5085" y="29314"/>
                </a:lnTo>
                <a:lnTo>
                  <a:pt x="5239" y="29397"/>
                </a:lnTo>
                <a:lnTo>
                  <a:pt x="5144" y="29456"/>
                </a:lnTo>
                <a:lnTo>
                  <a:pt x="5287" y="29540"/>
                </a:lnTo>
                <a:lnTo>
                  <a:pt x="5192" y="29587"/>
                </a:lnTo>
                <a:lnTo>
                  <a:pt x="5335" y="29683"/>
                </a:lnTo>
                <a:lnTo>
                  <a:pt x="5239" y="29730"/>
                </a:lnTo>
                <a:lnTo>
                  <a:pt x="5394" y="29814"/>
                </a:lnTo>
                <a:lnTo>
                  <a:pt x="5299" y="29873"/>
                </a:lnTo>
                <a:lnTo>
                  <a:pt x="5442" y="29956"/>
                </a:lnTo>
                <a:lnTo>
                  <a:pt x="5346" y="30016"/>
                </a:lnTo>
                <a:lnTo>
                  <a:pt x="5489" y="30099"/>
                </a:lnTo>
                <a:lnTo>
                  <a:pt x="5394" y="30147"/>
                </a:lnTo>
                <a:lnTo>
                  <a:pt x="5549" y="30242"/>
                </a:lnTo>
                <a:lnTo>
                  <a:pt x="5454" y="30290"/>
                </a:lnTo>
                <a:lnTo>
                  <a:pt x="5597" y="30373"/>
                </a:lnTo>
                <a:lnTo>
                  <a:pt x="5501" y="30433"/>
                </a:lnTo>
                <a:lnTo>
                  <a:pt x="5644" y="30516"/>
                </a:lnTo>
                <a:lnTo>
                  <a:pt x="5549" y="30576"/>
                </a:lnTo>
                <a:lnTo>
                  <a:pt x="5692" y="30659"/>
                </a:lnTo>
                <a:lnTo>
                  <a:pt x="5608" y="30707"/>
                </a:lnTo>
                <a:lnTo>
                  <a:pt x="5751" y="30790"/>
                </a:lnTo>
                <a:lnTo>
                  <a:pt x="5656" y="30849"/>
                </a:lnTo>
                <a:lnTo>
                  <a:pt x="5799" y="30933"/>
                </a:lnTo>
                <a:lnTo>
                  <a:pt x="5704" y="30992"/>
                </a:lnTo>
                <a:lnTo>
                  <a:pt x="5847" y="31076"/>
                </a:lnTo>
                <a:lnTo>
                  <a:pt x="5751" y="31135"/>
                </a:lnTo>
                <a:lnTo>
                  <a:pt x="5906" y="31219"/>
                </a:lnTo>
                <a:lnTo>
                  <a:pt x="5811" y="31266"/>
                </a:lnTo>
                <a:lnTo>
                  <a:pt x="5954" y="31350"/>
                </a:lnTo>
                <a:lnTo>
                  <a:pt x="5858" y="31409"/>
                </a:lnTo>
                <a:lnTo>
                  <a:pt x="6001" y="31492"/>
                </a:lnTo>
                <a:lnTo>
                  <a:pt x="5906" y="31552"/>
                </a:lnTo>
                <a:lnTo>
                  <a:pt x="6061" y="31635"/>
                </a:lnTo>
                <a:lnTo>
                  <a:pt x="5966" y="31695"/>
                </a:lnTo>
                <a:lnTo>
                  <a:pt x="6108" y="31778"/>
                </a:lnTo>
                <a:lnTo>
                  <a:pt x="6013" y="31826"/>
                </a:lnTo>
                <a:lnTo>
                  <a:pt x="6156" y="31909"/>
                </a:lnTo>
                <a:lnTo>
                  <a:pt x="6061" y="31969"/>
                </a:lnTo>
                <a:lnTo>
                  <a:pt x="6216" y="32052"/>
                </a:lnTo>
                <a:lnTo>
                  <a:pt x="6120" y="32112"/>
                </a:lnTo>
                <a:lnTo>
                  <a:pt x="6263" y="32195"/>
                </a:lnTo>
                <a:lnTo>
                  <a:pt x="6168" y="32254"/>
                </a:lnTo>
                <a:lnTo>
                  <a:pt x="6311" y="32338"/>
                </a:lnTo>
                <a:lnTo>
                  <a:pt x="6216" y="32385"/>
                </a:lnTo>
                <a:lnTo>
                  <a:pt x="6370" y="32469"/>
                </a:lnTo>
                <a:lnTo>
                  <a:pt x="6275" y="32528"/>
                </a:lnTo>
                <a:lnTo>
                  <a:pt x="6418" y="32612"/>
                </a:lnTo>
                <a:lnTo>
                  <a:pt x="6323" y="32671"/>
                </a:lnTo>
                <a:lnTo>
                  <a:pt x="6466" y="32754"/>
                </a:lnTo>
                <a:lnTo>
                  <a:pt x="6370" y="32814"/>
                </a:lnTo>
                <a:lnTo>
                  <a:pt x="6525" y="32897"/>
                </a:lnTo>
                <a:lnTo>
                  <a:pt x="6430" y="32945"/>
                </a:lnTo>
                <a:lnTo>
                  <a:pt x="6573" y="33028"/>
                </a:lnTo>
                <a:lnTo>
                  <a:pt x="6478" y="33088"/>
                </a:lnTo>
                <a:lnTo>
                  <a:pt x="6620" y="33171"/>
                </a:lnTo>
                <a:lnTo>
                  <a:pt x="6525" y="33231"/>
                </a:lnTo>
                <a:lnTo>
                  <a:pt x="6680" y="33314"/>
                </a:lnTo>
                <a:lnTo>
                  <a:pt x="6573" y="33362"/>
                </a:lnTo>
                <a:lnTo>
                  <a:pt x="6728" y="33457"/>
                </a:lnTo>
                <a:lnTo>
                  <a:pt x="6632" y="33505"/>
                </a:lnTo>
                <a:lnTo>
                  <a:pt x="6775" y="33588"/>
                </a:lnTo>
                <a:lnTo>
                  <a:pt x="6680" y="33647"/>
                </a:lnTo>
                <a:lnTo>
                  <a:pt x="6823" y="33731"/>
                </a:lnTo>
                <a:lnTo>
                  <a:pt x="6728" y="33790"/>
                </a:lnTo>
                <a:lnTo>
                  <a:pt x="6882" y="33874"/>
                </a:lnTo>
                <a:lnTo>
                  <a:pt x="6787" y="33921"/>
                </a:lnTo>
                <a:lnTo>
                  <a:pt x="6930" y="34017"/>
                </a:lnTo>
                <a:lnTo>
                  <a:pt x="6835" y="34064"/>
                </a:lnTo>
                <a:lnTo>
                  <a:pt x="6978" y="34147"/>
                </a:lnTo>
                <a:lnTo>
                  <a:pt x="6882" y="34207"/>
                </a:lnTo>
                <a:lnTo>
                  <a:pt x="7037" y="34290"/>
                </a:lnTo>
                <a:lnTo>
                  <a:pt x="6942" y="34350"/>
                </a:lnTo>
                <a:lnTo>
                  <a:pt x="7085" y="34433"/>
                </a:lnTo>
                <a:lnTo>
                  <a:pt x="6990" y="34481"/>
                </a:lnTo>
                <a:lnTo>
                  <a:pt x="7132" y="34576"/>
                </a:lnTo>
                <a:lnTo>
                  <a:pt x="7037" y="34624"/>
                </a:lnTo>
                <a:lnTo>
                  <a:pt x="7192" y="34707"/>
                </a:lnTo>
                <a:lnTo>
                  <a:pt x="7097" y="34767"/>
                </a:lnTo>
                <a:lnTo>
                  <a:pt x="7240" y="34850"/>
                </a:lnTo>
                <a:lnTo>
                  <a:pt x="7144" y="34909"/>
                </a:lnTo>
                <a:lnTo>
                  <a:pt x="7287" y="34993"/>
                </a:lnTo>
                <a:lnTo>
                  <a:pt x="7192" y="35040"/>
                </a:lnTo>
                <a:lnTo>
                  <a:pt x="7347" y="35124"/>
                </a:lnTo>
                <a:lnTo>
                  <a:pt x="7251" y="35183"/>
                </a:lnTo>
                <a:lnTo>
                  <a:pt x="7394" y="35267"/>
                </a:lnTo>
                <a:lnTo>
                  <a:pt x="7299" y="35326"/>
                </a:lnTo>
                <a:lnTo>
                  <a:pt x="7442" y="35410"/>
                </a:lnTo>
                <a:lnTo>
                  <a:pt x="7347" y="35469"/>
                </a:lnTo>
                <a:lnTo>
                  <a:pt x="7502" y="35552"/>
                </a:lnTo>
                <a:lnTo>
                  <a:pt x="7406" y="35600"/>
                </a:lnTo>
                <a:lnTo>
                  <a:pt x="7549" y="35683"/>
                </a:lnTo>
                <a:lnTo>
                  <a:pt x="7454" y="35743"/>
                </a:lnTo>
                <a:lnTo>
                  <a:pt x="7597" y="35826"/>
                </a:lnTo>
                <a:lnTo>
                  <a:pt x="7502" y="35886"/>
                </a:lnTo>
                <a:lnTo>
                  <a:pt x="7644" y="35969"/>
                </a:lnTo>
                <a:lnTo>
                  <a:pt x="7549" y="36029"/>
                </a:lnTo>
                <a:lnTo>
                  <a:pt x="7704" y="36112"/>
                </a:lnTo>
                <a:lnTo>
                  <a:pt x="7609" y="36160"/>
                </a:lnTo>
                <a:lnTo>
                  <a:pt x="7752" y="36243"/>
                </a:lnTo>
                <a:lnTo>
                  <a:pt x="7656" y="36303"/>
                </a:lnTo>
                <a:lnTo>
                  <a:pt x="7799" y="36386"/>
                </a:lnTo>
                <a:lnTo>
                  <a:pt x="7704" y="36445"/>
                </a:lnTo>
                <a:lnTo>
                  <a:pt x="7859" y="36529"/>
                </a:lnTo>
                <a:lnTo>
                  <a:pt x="7763" y="36588"/>
                </a:lnTo>
                <a:lnTo>
                  <a:pt x="7906" y="36672"/>
                </a:lnTo>
                <a:lnTo>
                  <a:pt x="7811" y="36719"/>
                </a:lnTo>
                <a:lnTo>
                  <a:pt x="7954" y="36803"/>
                </a:lnTo>
                <a:lnTo>
                  <a:pt x="7859" y="36862"/>
                </a:lnTo>
                <a:lnTo>
                  <a:pt x="8013" y="36945"/>
                </a:lnTo>
                <a:lnTo>
                  <a:pt x="7918" y="37005"/>
                </a:lnTo>
                <a:lnTo>
                  <a:pt x="8061" y="37088"/>
                </a:lnTo>
                <a:lnTo>
                  <a:pt x="7966" y="37148"/>
                </a:lnTo>
                <a:lnTo>
                  <a:pt x="8109" y="37231"/>
                </a:lnTo>
                <a:lnTo>
                  <a:pt x="8013" y="37279"/>
                </a:lnTo>
                <a:lnTo>
                  <a:pt x="8168" y="37362"/>
                </a:lnTo>
                <a:lnTo>
                  <a:pt x="8073" y="37422"/>
                </a:lnTo>
                <a:lnTo>
                  <a:pt x="8216" y="37505"/>
                </a:lnTo>
                <a:lnTo>
                  <a:pt x="8121" y="37565"/>
                </a:lnTo>
                <a:lnTo>
                  <a:pt x="8264" y="37648"/>
                </a:lnTo>
                <a:lnTo>
                  <a:pt x="8168" y="37696"/>
                </a:lnTo>
                <a:lnTo>
                  <a:pt x="8323" y="37791"/>
                </a:lnTo>
                <a:lnTo>
                  <a:pt x="8228" y="37838"/>
                </a:lnTo>
                <a:lnTo>
                  <a:pt x="8371" y="37922"/>
                </a:lnTo>
                <a:lnTo>
                  <a:pt x="8275" y="37981"/>
                </a:lnTo>
                <a:lnTo>
                  <a:pt x="8418" y="38065"/>
                </a:lnTo>
                <a:lnTo>
                  <a:pt x="8323" y="38124"/>
                </a:lnTo>
                <a:lnTo>
                  <a:pt x="8478" y="38208"/>
                </a:lnTo>
                <a:lnTo>
                  <a:pt x="8371" y="38255"/>
                </a:lnTo>
                <a:lnTo>
                  <a:pt x="8525" y="38350"/>
                </a:lnTo>
                <a:lnTo>
                  <a:pt x="8430" y="38398"/>
                </a:lnTo>
                <a:lnTo>
                  <a:pt x="8573" y="38481"/>
                </a:lnTo>
                <a:lnTo>
                  <a:pt x="8478" y="38541"/>
                </a:lnTo>
                <a:lnTo>
                  <a:pt x="8621" y="38624"/>
                </a:lnTo>
                <a:lnTo>
                  <a:pt x="8525" y="38684"/>
                </a:lnTo>
                <a:lnTo>
                  <a:pt x="8680" y="38767"/>
                </a:lnTo>
                <a:lnTo>
                  <a:pt x="8585" y="38815"/>
                </a:lnTo>
                <a:lnTo>
                  <a:pt x="8728" y="38910"/>
                </a:lnTo>
                <a:lnTo>
                  <a:pt x="8633" y="38958"/>
                </a:lnTo>
                <a:lnTo>
                  <a:pt x="8775" y="39041"/>
                </a:lnTo>
                <a:lnTo>
                  <a:pt x="8680" y="39100"/>
                </a:lnTo>
                <a:lnTo>
                  <a:pt x="8835" y="39184"/>
                </a:lnTo>
                <a:lnTo>
                  <a:pt x="8740" y="39243"/>
                </a:lnTo>
                <a:lnTo>
                  <a:pt x="8883" y="39327"/>
                </a:lnTo>
                <a:lnTo>
                  <a:pt x="8787" y="39374"/>
                </a:lnTo>
                <a:lnTo>
                  <a:pt x="8930" y="39458"/>
                </a:lnTo>
                <a:lnTo>
                  <a:pt x="8835" y="39517"/>
                </a:lnTo>
                <a:lnTo>
                  <a:pt x="8990" y="39601"/>
                </a:lnTo>
                <a:lnTo>
                  <a:pt x="8895" y="39660"/>
                </a:lnTo>
                <a:lnTo>
                  <a:pt x="9037" y="39743"/>
                </a:lnTo>
                <a:lnTo>
                  <a:pt x="8942" y="39803"/>
                </a:lnTo>
                <a:lnTo>
                  <a:pt x="9085" y="39886"/>
                </a:lnTo>
                <a:lnTo>
                  <a:pt x="8990" y="39934"/>
                </a:lnTo>
                <a:lnTo>
                  <a:pt x="9145" y="40017"/>
                </a:lnTo>
                <a:lnTo>
                  <a:pt x="9037" y="40077"/>
                </a:lnTo>
                <a:lnTo>
                  <a:pt x="9192" y="40160"/>
                </a:lnTo>
                <a:lnTo>
                  <a:pt x="9097" y="40220"/>
                </a:lnTo>
                <a:lnTo>
                  <a:pt x="9240" y="40303"/>
                </a:lnTo>
                <a:lnTo>
                  <a:pt x="9145" y="40363"/>
                </a:lnTo>
                <a:lnTo>
                  <a:pt x="9299" y="40446"/>
                </a:lnTo>
                <a:lnTo>
                  <a:pt x="9204" y="40494"/>
                </a:lnTo>
                <a:lnTo>
                  <a:pt x="9347" y="40577"/>
                </a:lnTo>
                <a:lnTo>
                  <a:pt x="9252" y="40636"/>
                </a:lnTo>
                <a:lnTo>
                  <a:pt x="9395" y="40720"/>
                </a:lnTo>
                <a:lnTo>
                  <a:pt x="9299" y="40779"/>
                </a:lnTo>
                <a:lnTo>
                  <a:pt x="9442" y="40863"/>
                </a:lnTo>
                <a:lnTo>
                  <a:pt x="9347" y="40922"/>
                </a:lnTo>
                <a:lnTo>
                  <a:pt x="9502" y="41005"/>
                </a:lnTo>
                <a:lnTo>
                  <a:pt x="9407" y="41053"/>
                </a:lnTo>
                <a:lnTo>
                  <a:pt x="9549" y="41136"/>
                </a:lnTo>
                <a:lnTo>
                  <a:pt x="9454" y="41196"/>
                </a:lnTo>
                <a:lnTo>
                  <a:pt x="9597" y="41279"/>
                </a:lnTo>
                <a:lnTo>
                  <a:pt x="9502" y="41339"/>
                </a:lnTo>
                <a:lnTo>
                  <a:pt x="9657" y="41422"/>
                </a:lnTo>
                <a:lnTo>
                  <a:pt x="9561" y="41470"/>
                </a:lnTo>
                <a:lnTo>
                  <a:pt x="9704" y="41565"/>
                </a:lnTo>
                <a:lnTo>
                  <a:pt x="9609" y="41613"/>
                </a:lnTo>
                <a:lnTo>
                  <a:pt x="9752" y="41696"/>
                </a:lnTo>
                <a:lnTo>
                  <a:pt x="9657" y="41756"/>
                </a:lnTo>
                <a:lnTo>
                  <a:pt x="9811" y="41839"/>
                </a:lnTo>
                <a:lnTo>
                  <a:pt x="9716" y="41898"/>
                </a:lnTo>
                <a:lnTo>
                  <a:pt x="9859" y="41982"/>
                </a:lnTo>
                <a:lnTo>
                  <a:pt x="9764" y="42029"/>
                </a:lnTo>
                <a:lnTo>
                  <a:pt x="9907" y="42125"/>
                </a:lnTo>
                <a:lnTo>
                  <a:pt x="9811" y="42172"/>
                </a:lnTo>
                <a:lnTo>
                  <a:pt x="9966" y="42256"/>
                </a:lnTo>
                <a:lnTo>
                  <a:pt x="9859" y="42315"/>
                </a:lnTo>
                <a:lnTo>
                  <a:pt x="10014" y="42398"/>
                </a:lnTo>
                <a:lnTo>
                  <a:pt x="9918" y="42458"/>
                </a:lnTo>
                <a:lnTo>
                  <a:pt x="10061" y="42541"/>
                </a:lnTo>
                <a:lnTo>
                  <a:pt x="9966" y="42589"/>
                </a:lnTo>
                <a:lnTo>
                  <a:pt x="10121" y="42684"/>
                </a:lnTo>
                <a:lnTo>
                  <a:pt x="10026" y="42732"/>
                </a:lnTo>
                <a:lnTo>
                  <a:pt x="10169" y="42815"/>
                </a:lnTo>
                <a:lnTo>
                  <a:pt x="10073" y="42875"/>
                </a:lnTo>
                <a:lnTo>
                  <a:pt x="10216" y="42958"/>
                </a:lnTo>
                <a:lnTo>
                  <a:pt x="10121" y="43018"/>
                </a:lnTo>
                <a:lnTo>
                  <a:pt x="10276" y="43101"/>
                </a:lnTo>
                <a:lnTo>
                  <a:pt x="10169" y="43149"/>
                </a:lnTo>
                <a:lnTo>
                  <a:pt x="10323" y="43244"/>
                </a:lnTo>
                <a:lnTo>
                  <a:pt x="10228" y="43291"/>
                </a:lnTo>
                <a:lnTo>
                  <a:pt x="10371" y="43375"/>
                </a:lnTo>
                <a:lnTo>
                  <a:pt x="10276" y="43434"/>
                </a:lnTo>
                <a:lnTo>
                  <a:pt x="10419" y="43518"/>
                </a:lnTo>
                <a:lnTo>
                  <a:pt x="10323" y="43577"/>
                </a:lnTo>
                <a:lnTo>
                  <a:pt x="10478" y="43661"/>
                </a:lnTo>
                <a:lnTo>
                  <a:pt x="10383" y="43708"/>
                </a:lnTo>
                <a:lnTo>
                  <a:pt x="10526" y="43792"/>
                </a:lnTo>
                <a:lnTo>
                  <a:pt x="10430" y="43851"/>
                </a:lnTo>
                <a:lnTo>
                  <a:pt x="10573" y="43934"/>
                </a:lnTo>
                <a:lnTo>
                  <a:pt x="10478" y="43994"/>
                </a:lnTo>
                <a:lnTo>
                  <a:pt x="10633" y="44077"/>
                </a:lnTo>
                <a:lnTo>
                  <a:pt x="10538" y="44137"/>
                </a:lnTo>
                <a:lnTo>
                  <a:pt x="10680" y="44220"/>
                </a:lnTo>
                <a:lnTo>
                  <a:pt x="10585" y="44268"/>
                </a:lnTo>
                <a:lnTo>
                  <a:pt x="10728" y="44351"/>
                </a:lnTo>
                <a:lnTo>
                  <a:pt x="10633" y="44411"/>
                </a:lnTo>
                <a:lnTo>
                  <a:pt x="10788" y="44494"/>
                </a:lnTo>
                <a:lnTo>
                  <a:pt x="10692" y="44554"/>
                </a:lnTo>
                <a:lnTo>
                  <a:pt x="10835" y="44637"/>
                </a:lnTo>
                <a:lnTo>
                  <a:pt x="10740" y="44696"/>
                </a:lnTo>
                <a:lnTo>
                  <a:pt x="10883" y="44780"/>
                </a:lnTo>
                <a:lnTo>
                  <a:pt x="10788" y="44827"/>
                </a:lnTo>
                <a:lnTo>
                  <a:pt x="10942" y="44911"/>
                </a:lnTo>
                <a:lnTo>
                  <a:pt x="10847" y="44970"/>
                </a:lnTo>
                <a:lnTo>
                  <a:pt x="10990" y="45054"/>
                </a:lnTo>
                <a:lnTo>
                  <a:pt x="10895" y="45113"/>
                </a:lnTo>
                <a:lnTo>
                  <a:pt x="11038" y="45196"/>
                </a:lnTo>
                <a:lnTo>
                  <a:pt x="10942" y="45256"/>
                </a:lnTo>
                <a:lnTo>
                  <a:pt x="11085" y="45339"/>
                </a:lnTo>
                <a:lnTo>
                  <a:pt x="11002" y="45387"/>
                </a:lnTo>
                <a:lnTo>
                  <a:pt x="11145" y="45470"/>
                </a:lnTo>
                <a:lnTo>
                  <a:pt x="11050" y="45530"/>
                </a:lnTo>
                <a:lnTo>
                  <a:pt x="11192" y="45613"/>
                </a:lnTo>
                <a:lnTo>
                  <a:pt x="11097" y="45673"/>
                </a:lnTo>
                <a:lnTo>
                  <a:pt x="11240" y="45756"/>
                </a:lnTo>
                <a:lnTo>
                  <a:pt x="11145" y="45804"/>
                </a:lnTo>
                <a:lnTo>
                  <a:pt x="11300" y="45899"/>
                </a:lnTo>
                <a:lnTo>
                  <a:pt x="11204" y="45947"/>
                </a:lnTo>
                <a:lnTo>
                  <a:pt x="11347" y="46030"/>
                </a:lnTo>
                <a:lnTo>
                  <a:pt x="11252" y="46089"/>
                </a:lnTo>
                <a:lnTo>
                  <a:pt x="11395" y="46173"/>
                </a:lnTo>
                <a:lnTo>
                  <a:pt x="11300" y="46232"/>
                </a:lnTo>
                <a:lnTo>
                  <a:pt x="11454" y="46316"/>
                </a:lnTo>
                <a:lnTo>
                  <a:pt x="11359" y="46363"/>
                </a:lnTo>
                <a:lnTo>
                  <a:pt x="11502" y="46459"/>
                </a:lnTo>
                <a:lnTo>
                  <a:pt x="11407" y="46506"/>
                </a:lnTo>
                <a:lnTo>
                  <a:pt x="11550" y="46589"/>
                </a:lnTo>
                <a:lnTo>
                  <a:pt x="11454" y="46649"/>
                </a:lnTo>
                <a:lnTo>
                  <a:pt x="11609" y="46732"/>
                </a:lnTo>
                <a:lnTo>
                  <a:pt x="11514" y="46792"/>
                </a:lnTo>
                <a:lnTo>
                  <a:pt x="11657" y="46875"/>
                </a:lnTo>
                <a:lnTo>
                  <a:pt x="11562" y="46923"/>
                </a:lnTo>
                <a:lnTo>
                  <a:pt x="11704" y="47018"/>
                </a:lnTo>
                <a:lnTo>
                  <a:pt x="11609" y="47066"/>
                </a:lnTo>
                <a:lnTo>
                  <a:pt x="11764" y="47149"/>
                </a:lnTo>
                <a:lnTo>
                  <a:pt x="11669" y="47209"/>
                </a:lnTo>
                <a:lnTo>
                  <a:pt x="11812" y="47292"/>
                </a:lnTo>
                <a:lnTo>
                  <a:pt x="11716" y="47351"/>
                </a:lnTo>
                <a:lnTo>
                  <a:pt x="11859" y="47435"/>
                </a:lnTo>
                <a:lnTo>
                  <a:pt x="11764" y="47482"/>
                </a:lnTo>
                <a:lnTo>
                  <a:pt x="11907" y="47566"/>
                </a:lnTo>
                <a:lnTo>
                  <a:pt x="11823" y="47625"/>
                </a:lnTo>
                <a:lnTo>
                  <a:pt x="11966" y="47709"/>
                </a:lnTo>
                <a:lnTo>
                  <a:pt x="11871" y="47768"/>
                </a:lnTo>
                <a:lnTo>
                  <a:pt x="12014" y="47852"/>
                </a:lnTo>
                <a:lnTo>
                  <a:pt x="11919" y="47911"/>
                </a:lnTo>
                <a:lnTo>
                  <a:pt x="12074" y="47994"/>
                </a:lnTo>
                <a:lnTo>
                  <a:pt x="11978" y="48042"/>
                </a:lnTo>
                <a:lnTo>
                  <a:pt x="12121" y="48125"/>
                </a:lnTo>
                <a:lnTo>
                  <a:pt x="12026" y="48185"/>
                </a:lnTo>
                <a:lnTo>
                  <a:pt x="12169" y="48268"/>
                </a:lnTo>
                <a:lnTo>
                  <a:pt x="12074" y="48328"/>
                </a:lnTo>
                <a:lnTo>
                  <a:pt x="12216" y="48411"/>
                </a:lnTo>
                <a:lnTo>
                  <a:pt x="12121" y="48471"/>
                </a:lnTo>
                <a:lnTo>
                  <a:pt x="12276" y="48554"/>
                </a:lnTo>
                <a:lnTo>
                  <a:pt x="12181" y="48602"/>
                </a:lnTo>
                <a:lnTo>
                  <a:pt x="12324" y="48685"/>
                </a:lnTo>
                <a:lnTo>
                  <a:pt x="12228" y="48745"/>
                </a:lnTo>
                <a:lnTo>
                  <a:pt x="12371" y="48828"/>
                </a:lnTo>
                <a:lnTo>
                  <a:pt x="12276" y="48887"/>
                </a:lnTo>
                <a:lnTo>
                  <a:pt x="12431" y="48971"/>
                </a:lnTo>
                <a:lnTo>
                  <a:pt x="12335" y="49030"/>
                </a:lnTo>
                <a:lnTo>
                  <a:pt x="12478" y="49114"/>
                </a:lnTo>
                <a:lnTo>
                  <a:pt x="12383" y="49161"/>
                </a:lnTo>
                <a:lnTo>
                  <a:pt x="12526" y="49245"/>
                </a:lnTo>
                <a:lnTo>
                  <a:pt x="12431" y="49304"/>
                </a:lnTo>
                <a:lnTo>
                  <a:pt x="12585" y="49387"/>
                </a:lnTo>
                <a:lnTo>
                  <a:pt x="12490" y="49447"/>
                </a:lnTo>
                <a:lnTo>
                  <a:pt x="12633" y="49530"/>
                </a:lnTo>
                <a:lnTo>
                  <a:pt x="12538" y="49578"/>
                </a:lnTo>
                <a:lnTo>
                  <a:pt x="12681" y="49673"/>
                </a:lnTo>
                <a:lnTo>
                  <a:pt x="12585" y="49721"/>
                </a:lnTo>
                <a:lnTo>
                  <a:pt x="12740" y="49804"/>
                </a:lnTo>
                <a:lnTo>
                  <a:pt x="12645" y="49864"/>
                </a:lnTo>
                <a:lnTo>
                  <a:pt x="12788" y="49947"/>
                </a:lnTo>
                <a:lnTo>
                  <a:pt x="12693" y="50007"/>
                </a:lnTo>
                <a:lnTo>
                  <a:pt x="12836" y="50090"/>
                </a:lnTo>
                <a:lnTo>
                  <a:pt x="12740" y="50138"/>
                </a:lnTo>
                <a:lnTo>
                  <a:pt x="12895" y="50233"/>
                </a:lnTo>
                <a:lnTo>
                  <a:pt x="12800" y="50280"/>
                </a:lnTo>
                <a:lnTo>
                  <a:pt x="12943" y="50364"/>
                </a:lnTo>
                <a:lnTo>
                  <a:pt x="12847" y="50423"/>
                </a:lnTo>
                <a:lnTo>
                  <a:pt x="12990" y="50507"/>
                </a:lnTo>
                <a:lnTo>
                  <a:pt x="12895" y="50566"/>
                </a:lnTo>
                <a:lnTo>
                  <a:pt x="13038" y="50650"/>
                </a:lnTo>
                <a:lnTo>
                  <a:pt x="12943" y="50697"/>
                </a:lnTo>
                <a:lnTo>
                  <a:pt x="13097" y="50792"/>
                </a:lnTo>
                <a:lnTo>
                  <a:pt x="13002" y="50840"/>
                </a:lnTo>
                <a:lnTo>
                  <a:pt x="13145" y="50923"/>
                </a:lnTo>
                <a:lnTo>
                  <a:pt x="13050" y="50983"/>
                </a:lnTo>
                <a:lnTo>
                  <a:pt x="13193" y="51066"/>
                </a:lnTo>
                <a:lnTo>
                  <a:pt x="13097" y="51126"/>
                </a:lnTo>
                <a:lnTo>
                  <a:pt x="13252" y="51209"/>
                </a:lnTo>
                <a:lnTo>
                  <a:pt x="13157" y="51257"/>
                </a:lnTo>
                <a:lnTo>
                  <a:pt x="13300" y="51352"/>
                </a:lnTo>
                <a:lnTo>
                  <a:pt x="13205" y="51400"/>
                </a:lnTo>
                <a:lnTo>
                  <a:pt x="13347" y="51483"/>
                </a:lnTo>
                <a:lnTo>
                  <a:pt x="13252" y="51542"/>
                </a:lnTo>
                <a:lnTo>
                  <a:pt x="13407" y="51626"/>
                </a:lnTo>
                <a:lnTo>
                  <a:pt x="13312" y="51685"/>
                </a:lnTo>
                <a:lnTo>
                  <a:pt x="13455" y="51769"/>
                </a:lnTo>
                <a:lnTo>
                  <a:pt x="13359" y="51816"/>
                </a:lnTo>
                <a:lnTo>
                  <a:pt x="13502" y="51900"/>
                </a:lnTo>
                <a:lnTo>
                  <a:pt x="13407" y="51959"/>
                </a:lnTo>
                <a:lnTo>
                  <a:pt x="13562" y="52043"/>
                </a:lnTo>
                <a:lnTo>
                  <a:pt x="13467" y="52102"/>
                </a:lnTo>
                <a:lnTo>
                  <a:pt x="13609" y="52185"/>
                </a:lnTo>
                <a:lnTo>
                  <a:pt x="13514" y="52245"/>
                </a:lnTo>
                <a:lnTo>
                  <a:pt x="13657" y="52328"/>
                </a:lnTo>
                <a:lnTo>
                  <a:pt x="13562" y="52376"/>
                </a:lnTo>
                <a:lnTo>
                  <a:pt x="13717" y="52459"/>
                </a:lnTo>
                <a:lnTo>
                  <a:pt x="13621" y="52519"/>
                </a:lnTo>
                <a:lnTo>
                  <a:pt x="13764" y="52602"/>
                </a:lnTo>
                <a:lnTo>
                  <a:pt x="13669" y="52662"/>
                </a:lnTo>
                <a:lnTo>
                  <a:pt x="13812" y="52745"/>
                </a:lnTo>
                <a:lnTo>
                  <a:pt x="13717" y="52805"/>
                </a:lnTo>
                <a:lnTo>
                  <a:pt x="13871" y="52888"/>
                </a:lnTo>
                <a:lnTo>
                  <a:pt x="13764" y="52936"/>
                </a:lnTo>
                <a:lnTo>
                  <a:pt x="13919" y="53019"/>
                </a:lnTo>
                <a:lnTo>
                  <a:pt x="13824" y="53078"/>
                </a:lnTo>
                <a:lnTo>
                  <a:pt x="13967" y="53162"/>
                </a:lnTo>
                <a:lnTo>
                  <a:pt x="13871" y="53221"/>
                </a:lnTo>
                <a:lnTo>
                  <a:pt x="14014" y="53305"/>
                </a:lnTo>
                <a:lnTo>
                  <a:pt x="13919" y="53364"/>
                </a:lnTo>
                <a:lnTo>
                  <a:pt x="14074" y="53447"/>
                </a:lnTo>
                <a:lnTo>
                  <a:pt x="13979" y="53495"/>
                </a:lnTo>
                <a:lnTo>
                  <a:pt x="14121" y="53578"/>
                </a:lnTo>
                <a:lnTo>
                  <a:pt x="14026" y="53638"/>
                </a:lnTo>
                <a:lnTo>
                  <a:pt x="14169" y="53721"/>
                </a:lnTo>
                <a:lnTo>
                  <a:pt x="14074" y="53781"/>
                </a:lnTo>
                <a:lnTo>
                  <a:pt x="14229" y="53864"/>
                </a:lnTo>
                <a:lnTo>
                  <a:pt x="14133" y="53912"/>
                </a:lnTo>
                <a:lnTo>
                  <a:pt x="14276" y="54007"/>
                </a:lnTo>
                <a:lnTo>
                  <a:pt x="14181" y="54055"/>
                </a:lnTo>
                <a:lnTo>
                  <a:pt x="14324" y="54138"/>
                </a:lnTo>
                <a:lnTo>
                  <a:pt x="14229" y="54198"/>
                </a:lnTo>
                <a:lnTo>
                  <a:pt x="14383" y="54281"/>
                </a:lnTo>
                <a:lnTo>
                  <a:pt x="14288" y="54340"/>
                </a:lnTo>
                <a:lnTo>
                  <a:pt x="14431" y="54424"/>
                </a:lnTo>
                <a:lnTo>
                  <a:pt x="14336" y="54471"/>
                </a:lnTo>
                <a:lnTo>
                  <a:pt x="14479" y="54567"/>
                </a:lnTo>
                <a:lnTo>
                  <a:pt x="14383" y="54614"/>
                </a:lnTo>
                <a:lnTo>
                  <a:pt x="14538" y="54698"/>
                </a:lnTo>
                <a:lnTo>
                  <a:pt x="14443" y="54757"/>
                </a:lnTo>
                <a:lnTo>
                  <a:pt x="14586" y="54841"/>
                </a:lnTo>
                <a:lnTo>
                  <a:pt x="14490" y="54900"/>
                </a:lnTo>
                <a:lnTo>
                  <a:pt x="14633" y="54983"/>
                </a:lnTo>
                <a:lnTo>
                  <a:pt x="14538" y="55031"/>
                </a:lnTo>
                <a:lnTo>
                  <a:pt x="14693" y="55126"/>
                </a:lnTo>
                <a:lnTo>
                  <a:pt x="14598" y="55174"/>
                </a:lnTo>
                <a:lnTo>
                  <a:pt x="14741" y="55257"/>
                </a:lnTo>
                <a:lnTo>
                  <a:pt x="14645" y="55317"/>
                </a:lnTo>
                <a:lnTo>
                  <a:pt x="14788" y="55400"/>
                </a:lnTo>
                <a:lnTo>
                  <a:pt x="14693" y="55460"/>
                </a:lnTo>
                <a:lnTo>
                  <a:pt x="14836" y="55543"/>
                </a:lnTo>
                <a:lnTo>
                  <a:pt x="14741" y="55591"/>
                </a:lnTo>
                <a:lnTo>
                  <a:pt x="14895" y="55686"/>
                </a:lnTo>
                <a:lnTo>
                  <a:pt x="14800" y="55733"/>
                </a:lnTo>
                <a:lnTo>
                  <a:pt x="14943" y="55817"/>
                </a:lnTo>
                <a:lnTo>
                  <a:pt x="14848" y="55876"/>
                </a:lnTo>
                <a:lnTo>
                  <a:pt x="14991" y="55960"/>
                </a:lnTo>
                <a:lnTo>
                  <a:pt x="14895" y="56019"/>
                </a:lnTo>
                <a:lnTo>
                  <a:pt x="15050" y="56103"/>
                </a:lnTo>
                <a:lnTo>
                  <a:pt x="14955" y="56150"/>
                </a:lnTo>
                <a:lnTo>
                  <a:pt x="15098" y="56234"/>
                </a:lnTo>
                <a:lnTo>
                  <a:pt x="15002" y="56293"/>
                </a:lnTo>
                <a:lnTo>
                  <a:pt x="15145" y="56376"/>
                </a:lnTo>
                <a:lnTo>
                  <a:pt x="15050" y="56436"/>
                </a:lnTo>
                <a:lnTo>
                  <a:pt x="15205" y="56519"/>
                </a:lnTo>
                <a:lnTo>
                  <a:pt x="15110" y="56579"/>
                </a:lnTo>
                <a:lnTo>
                  <a:pt x="15252" y="56662"/>
                </a:lnTo>
                <a:lnTo>
                  <a:pt x="15157" y="56710"/>
                </a:lnTo>
                <a:lnTo>
                  <a:pt x="15300" y="56793"/>
                </a:lnTo>
                <a:lnTo>
                  <a:pt x="15205" y="56853"/>
                </a:lnTo>
                <a:lnTo>
                  <a:pt x="15360" y="56936"/>
                </a:lnTo>
                <a:lnTo>
                  <a:pt x="15264" y="56996"/>
                </a:lnTo>
                <a:lnTo>
                  <a:pt x="15407" y="57079"/>
                </a:lnTo>
                <a:lnTo>
                  <a:pt x="15312" y="57138"/>
                </a:lnTo>
                <a:lnTo>
                  <a:pt x="15455" y="57222"/>
                </a:lnTo>
                <a:lnTo>
                  <a:pt x="15360" y="57269"/>
                </a:lnTo>
                <a:lnTo>
                  <a:pt x="15514" y="57353"/>
                </a:lnTo>
                <a:lnTo>
                  <a:pt x="15419" y="57412"/>
                </a:lnTo>
                <a:lnTo>
                  <a:pt x="15562" y="57496"/>
                </a:lnTo>
                <a:lnTo>
                  <a:pt x="15467" y="57555"/>
                </a:lnTo>
                <a:lnTo>
                  <a:pt x="26802" y="64104"/>
                </a:lnTo>
                <a:lnTo>
                  <a:pt x="38136" y="57555"/>
                </a:lnTo>
                <a:lnTo>
                  <a:pt x="38041" y="57496"/>
                </a:lnTo>
                <a:lnTo>
                  <a:pt x="38196" y="57412"/>
                </a:lnTo>
                <a:lnTo>
                  <a:pt x="38101" y="57353"/>
                </a:lnTo>
                <a:lnTo>
                  <a:pt x="38243" y="57269"/>
                </a:lnTo>
                <a:lnTo>
                  <a:pt x="38148" y="57222"/>
                </a:lnTo>
                <a:lnTo>
                  <a:pt x="38291" y="57138"/>
                </a:lnTo>
                <a:lnTo>
                  <a:pt x="38196" y="57079"/>
                </a:lnTo>
                <a:lnTo>
                  <a:pt x="38351" y="56996"/>
                </a:lnTo>
                <a:lnTo>
                  <a:pt x="38255" y="56936"/>
                </a:lnTo>
                <a:lnTo>
                  <a:pt x="38398" y="56853"/>
                </a:lnTo>
                <a:lnTo>
                  <a:pt x="38303" y="56793"/>
                </a:lnTo>
                <a:lnTo>
                  <a:pt x="38446" y="56710"/>
                </a:lnTo>
                <a:lnTo>
                  <a:pt x="38351" y="56662"/>
                </a:lnTo>
                <a:lnTo>
                  <a:pt x="38505" y="56579"/>
                </a:lnTo>
                <a:lnTo>
                  <a:pt x="38410" y="56519"/>
                </a:lnTo>
                <a:lnTo>
                  <a:pt x="38553" y="56436"/>
                </a:lnTo>
                <a:lnTo>
                  <a:pt x="38458" y="56376"/>
                </a:lnTo>
                <a:lnTo>
                  <a:pt x="38601" y="56293"/>
                </a:lnTo>
                <a:lnTo>
                  <a:pt x="38505" y="56245"/>
                </a:lnTo>
                <a:lnTo>
                  <a:pt x="38660" y="56150"/>
                </a:lnTo>
                <a:lnTo>
                  <a:pt x="38565" y="56103"/>
                </a:lnTo>
                <a:lnTo>
                  <a:pt x="38708" y="56019"/>
                </a:lnTo>
                <a:lnTo>
                  <a:pt x="38613" y="55960"/>
                </a:lnTo>
                <a:lnTo>
                  <a:pt x="38755" y="55876"/>
                </a:lnTo>
                <a:lnTo>
                  <a:pt x="38660" y="55817"/>
                </a:lnTo>
                <a:lnTo>
                  <a:pt x="38815" y="55733"/>
                </a:lnTo>
                <a:lnTo>
                  <a:pt x="38720" y="55686"/>
                </a:lnTo>
                <a:lnTo>
                  <a:pt x="38863" y="55591"/>
                </a:lnTo>
                <a:lnTo>
                  <a:pt x="38767" y="55543"/>
                </a:lnTo>
                <a:lnTo>
                  <a:pt x="38910" y="55460"/>
                </a:lnTo>
                <a:lnTo>
                  <a:pt x="38815" y="55400"/>
                </a:lnTo>
                <a:lnTo>
                  <a:pt x="38970" y="55317"/>
                </a:lnTo>
                <a:lnTo>
                  <a:pt x="38863" y="55257"/>
                </a:lnTo>
                <a:lnTo>
                  <a:pt x="39017" y="55174"/>
                </a:lnTo>
                <a:lnTo>
                  <a:pt x="38922" y="55126"/>
                </a:lnTo>
                <a:lnTo>
                  <a:pt x="39065" y="55031"/>
                </a:lnTo>
                <a:lnTo>
                  <a:pt x="38970" y="54983"/>
                </a:lnTo>
                <a:lnTo>
                  <a:pt x="39113" y="54900"/>
                </a:lnTo>
                <a:lnTo>
                  <a:pt x="39017" y="54841"/>
                </a:lnTo>
                <a:lnTo>
                  <a:pt x="39172" y="54757"/>
                </a:lnTo>
                <a:lnTo>
                  <a:pt x="39077" y="54698"/>
                </a:lnTo>
                <a:lnTo>
                  <a:pt x="39220" y="54614"/>
                </a:lnTo>
                <a:lnTo>
                  <a:pt x="39125" y="54567"/>
                </a:lnTo>
                <a:lnTo>
                  <a:pt x="39267" y="54471"/>
                </a:lnTo>
                <a:lnTo>
                  <a:pt x="39172" y="54424"/>
                </a:lnTo>
                <a:lnTo>
                  <a:pt x="39327" y="54340"/>
                </a:lnTo>
                <a:lnTo>
                  <a:pt x="39232" y="54281"/>
                </a:lnTo>
                <a:lnTo>
                  <a:pt x="39375" y="54198"/>
                </a:lnTo>
                <a:lnTo>
                  <a:pt x="39279" y="54138"/>
                </a:lnTo>
                <a:lnTo>
                  <a:pt x="39422" y="54055"/>
                </a:lnTo>
                <a:lnTo>
                  <a:pt x="39327" y="54007"/>
                </a:lnTo>
                <a:lnTo>
                  <a:pt x="39482" y="53924"/>
                </a:lnTo>
                <a:lnTo>
                  <a:pt x="39386" y="53864"/>
                </a:lnTo>
                <a:lnTo>
                  <a:pt x="39529" y="53781"/>
                </a:lnTo>
                <a:lnTo>
                  <a:pt x="39434" y="53721"/>
                </a:lnTo>
                <a:lnTo>
                  <a:pt x="39577" y="53638"/>
                </a:lnTo>
                <a:lnTo>
                  <a:pt x="39482" y="53578"/>
                </a:lnTo>
                <a:lnTo>
                  <a:pt x="39636" y="53495"/>
                </a:lnTo>
                <a:lnTo>
                  <a:pt x="39541" y="53447"/>
                </a:lnTo>
                <a:lnTo>
                  <a:pt x="39684" y="53364"/>
                </a:lnTo>
                <a:lnTo>
                  <a:pt x="39589" y="53305"/>
                </a:lnTo>
                <a:lnTo>
                  <a:pt x="39732" y="53221"/>
                </a:lnTo>
                <a:lnTo>
                  <a:pt x="39636" y="53162"/>
                </a:lnTo>
                <a:lnTo>
                  <a:pt x="39791" y="53078"/>
                </a:lnTo>
                <a:lnTo>
                  <a:pt x="39696" y="53019"/>
                </a:lnTo>
                <a:lnTo>
                  <a:pt x="39839" y="52936"/>
                </a:lnTo>
                <a:lnTo>
                  <a:pt x="39744" y="52888"/>
                </a:lnTo>
                <a:lnTo>
                  <a:pt x="39887" y="52805"/>
                </a:lnTo>
                <a:lnTo>
                  <a:pt x="39791" y="52745"/>
                </a:lnTo>
                <a:lnTo>
                  <a:pt x="39934" y="52662"/>
                </a:lnTo>
                <a:lnTo>
                  <a:pt x="39839" y="52602"/>
                </a:lnTo>
                <a:lnTo>
                  <a:pt x="39994" y="52519"/>
                </a:lnTo>
                <a:lnTo>
                  <a:pt x="39898" y="52459"/>
                </a:lnTo>
                <a:lnTo>
                  <a:pt x="40041" y="52376"/>
                </a:lnTo>
                <a:lnTo>
                  <a:pt x="39946" y="52328"/>
                </a:lnTo>
                <a:lnTo>
                  <a:pt x="40089" y="52245"/>
                </a:lnTo>
                <a:lnTo>
                  <a:pt x="39994" y="52185"/>
                </a:lnTo>
                <a:lnTo>
                  <a:pt x="40148" y="52102"/>
                </a:lnTo>
                <a:lnTo>
                  <a:pt x="40053" y="52043"/>
                </a:lnTo>
                <a:lnTo>
                  <a:pt x="40196" y="51959"/>
                </a:lnTo>
                <a:lnTo>
                  <a:pt x="40101" y="51912"/>
                </a:lnTo>
                <a:lnTo>
                  <a:pt x="40244" y="51816"/>
                </a:lnTo>
                <a:lnTo>
                  <a:pt x="40148" y="51769"/>
                </a:lnTo>
                <a:lnTo>
                  <a:pt x="40303" y="51685"/>
                </a:lnTo>
                <a:lnTo>
                  <a:pt x="40208" y="51626"/>
                </a:lnTo>
                <a:lnTo>
                  <a:pt x="40351" y="51542"/>
                </a:lnTo>
                <a:lnTo>
                  <a:pt x="40256" y="51483"/>
                </a:lnTo>
                <a:lnTo>
                  <a:pt x="40398" y="51400"/>
                </a:lnTo>
                <a:lnTo>
                  <a:pt x="40303" y="51352"/>
                </a:lnTo>
                <a:lnTo>
                  <a:pt x="40458" y="51257"/>
                </a:lnTo>
                <a:lnTo>
                  <a:pt x="40363" y="51209"/>
                </a:lnTo>
                <a:lnTo>
                  <a:pt x="40506" y="51126"/>
                </a:lnTo>
                <a:lnTo>
                  <a:pt x="40410" y="51066"/>
                </a:lnTo>
                <a:lnTo>
                  <a:pt x="40553" y="50983"/>
                </a:lnTo>
                <a:lnTo>
                  <a:pt x="40458" y="50923"/>
                </a:lnTo>
                <a:lnTo>
                  <a:pt x="40613" y="50840"/>
                </a:lnTo>
                <a:lnTo>
                  <a:pt x="40518" y="50792"/>
                </a:lnTo>
                <a:lnTo>
                  <a:pt x="40660" y="50697"/>
                </a:lnTo>
                <a:lnTo>
                  <a:pt x="40565" y="50650"/>
                </a:lnTo>
                <a:lnTo>
                  <a:pt x="40708" y="50566"/>
                </a:lnTo>
                <a:lnTo>
                  <a:pt x="40613" y="50507"/>
                </a:lnTo>
                <a:lnTo>
                  <a:pt x="40768" y="50423"/>
                </a:lnTo>
                <a:lnTo>
                  <a:pt x="40672" y="50364"/>
                </a:lnTo>
                <a:lnTo>
                  <a:pt x="40815" y="50280"/>
                </a:lnTo>
                <a:lnTo>
                  <a:pt x="40720" y="50233"/>
                </a:lnTo>
                <a:lnTo>
                  <a:pt x="40863" y="50138"/>
                </a:lnTo>
                <a:lnTo>
                  <a:pt x="40768" y="50090"/>
                </a:lnTo>
                <a:lnTo>
                  <a:pt x="40910" y="50007"/>
                </a:lnTo>
                <a:lnTo>
                  <a:pt x="40815" y="49947"/>
                </a:lnTo>
                <a:lnTo>
                  <a:pt x="40970" y="49864"/>
                </a:lnTo>
                <a:lnTo>
                  <a:pt x="40875" y="49804"/>
                </a:lnTo>
                <a:lnTo>
                  <a:pt x="41018" y="49721"/>
                </a:lnTo>
                <a:lnTo>
                  <a:pt x="40922" y="49673"/>
                </a:lnTo>
                <a:lnTo>
                  <a:pt x="41065" y="49590"/>
                </a:lnTo>
                <a:lnTo>
                  <a:pt x="40970" y="49530"/>
                </a:lnTo>
                <a:lnTo>
                  <a:pt x="41125" y="49447"/>
                </a:lnTo>
                <a:lnTo>
                  <a:pt x="41030" y="49387"/>
                </a:lnTo>
                <a:lnTo>
                  <a:pt x="41172" y="49304"/>
                </a:lnTo>
                <a:lnTo>
                  <a:pt x="41077" y="49245"/>
                </a:lnTo>
                <a:lnTo>
                  <a:pt x="41220" y="49161"/>
                </a:lnTo>
                <a:lnTo>
                  <a:pt x="41125" y="49114"/>
                </a:lnTo>
                <a:lnTo>
                  <a:pt x="41280" y="49030"/>
                </a:lnTo>
                <a:lnTo>
                  <a:pt x="41184" y="48971"/>
                </a:lnTo>
                <a:lnTo>
                  <a:pt x="41327" y="48887"/>
                </a:lnTo>
                <a:lnTo>
                  <a:pt x="41232" y="48828"/>
                </a:lnTo>
                <a:lnTo>
                  <a:pt x="41375" y="48745"/>
                </a:lnTo>
                <a:lnTo>
                  <a:pt x="41280" y="48685"/>
                </a:lnTo>
                <a:lnTo>
                  <a:pt x="41434" y="48602"/>
                </a:lnTo>
                <a:lnTo>
                  <a:pt x="41339" y="48554"/>
                </a:lnTo>
                <a:lnTo>
                  <a:pt x="41482" y="48471"/>
                </a:lnTo>
                <a:lnTo>
                  <a:pt x="41387" y="48411"/>
                </a:lnTo>
                <a:lnTo>
                  <a:pt x="41530" y="48328"/>
                </a:lnTo>
                <a:lnTo>
                  <a:pt x="41434" y="48268"/>
                </a:lnTo>
                <a:lnTo>
                  <a:pt x="41589" y="48185"/>
                </a:lnTo>
                <a:lnTo>
                  <a:pt x="41494" y="48125"/>
                </a:lnTo>
                <a:lnTo>
                  <a:pt x="41637" y="48042"/>
                </a:lnTo>
                <a:lnTo>
                  <a:pt x="41541" y="47994"/>
                </a:lnTo>
                <a:lnTo>
                  <a:pt x="41684" y="47911"/>
                </a:lnTo>
                <a:lnTo>
                  <a:pt x="41589" y="47852"/>
                </a:lnTo>
                <a:lnTo>
                  <a:pt x="41732" y="47768"/>
                </a:lnTo>
                <a:lnTo>
                  <a:pt x="41637" y="47709"/>
                </a:lnTo>
                <a:lnTo>
                  <a:pt x="41792" y="47625"/>
                </a:lnTo>
                <a:lnTo>
                  <a:pt x="41696" y="47578"/>
                </a:lnTo>
                <a:lnTo>
                  <a:pt x="41839" y="47482"/>
                </a:lnTo>
                <a:lnTo>
                  <a:pt x="41744" y="47435"/>
                </a:lnTo>
                <a:lnTo>
                  <a:pt x="41887" y="47351"/>
                </a:lnTo>
                <a:lnTo>
                  <a:pt x="41792" y="47292"/>
                </a:lnTo>
                <a:lnTo>
                  <a:pt x="41946" y="47209"/>
                </a:lnTo>
                <a:lnTo>
                  <a:pt x="41851" y="47149"/>
                </a:lnTo>
                <a:lnTo>
                  <a:pt x="41994" y="47066"/>
                </a:lnTo>
                <a:lnTo>
                  <a:pt x="41899" y="47018"/>
                </a:lnTo>
                <a:lnTo>
                  <a:pt x="42042" y="46923"/>
                </a:lnTo>
                <a:lnTo>
                  <a:pt x="41946" y="46875"/>
                </a:lnTo>
                <a:lnTo>
                  <a:pt x="42101" y="46792"/>
                </a:lnTo>
                <a:lnTo>
                  <a:pt x="42006" y="46732"/>
                </a:lnTo>
                <a:lnTo>
                  <a:pt x="42149" y="46649"/>
                </a:lnTo>
                <a:lnTo>
                  <a:pt x="42053" y="46589"/>
                </a:lnTo>
                <a:lnTo>
                  <a:pt x="42196" y="46506"/>
                </a:lnTo>
                <a:lnTo>
                  <a:pt x="42101" y="46459"/>
                </a:lnTo>
                <a:lnTo>
                  <a:pt x="42256" y="46363"/>
                </a:lnTo>
                <a:lnTo>
                  <a:pt x="42161" y="46316"/>
                </a:lnTo>
                <a:lnTo>
                  <a:pt x="42303" y="46232"/>
                </a:lnTo>
                <a:lnTo>
                  <a:pt x="42208" y="46173"/>
                </a:lnTo>
                <a:lnTo>
                  <a:pt x="42351" y="46089"/>
                </a:lnTo>
                <a:lnTo>
                  <a:pt x="42256" y="46030"/>
                </a:lnTo>
                <a:lnTo>
                  <a:pt x="42411" y="45947"/>
                </a:lnTo>
                <a:lnTo>
                  <a:pt x="42315" y="45899"/>
                </a:lnTo>
                <a:lnTo>
                  <a:pt x="42458" y="45804"/>
                </a:lnTo>
                <a:lnTo>
                  <a:pt x="42363" y="45756"/>
                </a:lnTo>
                <a:lnTo>
                  <a:pt x="42506" y="45673"/>
                </a:lnTo>
                <a:lnTo>
                  <a:pt x="42411" y="45613"/>
                </a:lnTo>
                <a:lnTo>
                  <a:pt x="42565" y="45530"/>
                </a:lnTo>
                <a:lnTo>
                  <a:pt x="42458" y="45470"/>
                </a:lnTo>
                <a:lnTo>
                  <a:pt x="42613" y="45387"/>
                </a:lnTo>
                <a:lnTo>
                  <a:pt x="42518" y="45339"/>
                </a:lnTo>
                <a:lnTo>
                  <a:pt x="42661" y="45256"/>
                </a:lnTo>
                <a:lnTo>
                  <a:pt x="42565" y="45196"/>
                </a:lnTo>
                <a:lnTo>
                  <a:pt x="42708" y="45113"/>
                </a:lnTo>
                <a:lnTo>
                  <a:pt x="42613" y="45054"/>
                </a:lnTo>
                <a:lnTo>
                  <a:pt x="42768" y="44970"/>
                </a:lnTo>
                <a:lnTo>
                  <a:pt x="42673" y="44911"/>
                </a:lnTo>
                <a:lnTo>
                  <a:pt x="42815" y="44827"/>
                </a:lnTo>
                <a:lnTo>
                  <a:pt x="42720" y="44780"/>
                </a:lnTo>
                <a:lnTo>
                  <a:pt x="42863" y="44696"/>
                </a:lnTo>
                <a:lnTo>
                  <a:pt x="42768" y="44637"/>
                </a:lnTo>
                <a:lnTo>
                  <a:pt x="42923" y="44554"/>
                </a:lnTo>
                <a:lnTo>
                  <a:pt x="42827" y="44494"/>
                </a:lnTo>
                <a:lnTo>
                  <a:pt x="42970" y="44411"/>
                </a:lnTo>
                <a:lnTo>
                  <a:pt x="42875" y="44351"/>
                </a:lnTo>
                <a:lnTo>
                  <a:pt x="43018" y="44268"/>
                </a:lnTo>
                <a:lnTo>
                  <a:pt x="42923" y="44220"/>
                </a:lnTo>
                <a:lnTo>
                  <a:pt x="43077" y="44137"/>
                </a:lnTo>
                <a:lnTo>
                  <a:pt x="42982" y="44077"/>
                </a:lnTo>
                <a:lnTo>
                  <a:pt x="43125" y="43994"/>
                </a:lnTo>
                <a:lnTo>
                  <a:pt x="43030" y="43934"/>
                </a:lnTo>
                <a:lnTo>
                  <a:pt x="43173" y="43851"/>
                </a:lnTo>
                <a:lnTo>
                  <a:pt x="43077" y="43792"/>
                </a:lnTo>
                <a:lnTo>
                  <a:pt x="43232" y="43708"/>
                </a:lnTo>
                <a:lnTo>
                  <a:pt x="43137" y="43661"/>
                </a:lnTo>
                <a:lnTo>
                  <a:pt x="43280" y="43577"/>
                </a:lnTo>
                <a:lnTo>
                  <a:pt x="43185" y="43518"/>
                </a:lnTo>
                <a:lnTo>
                  <a:pt x="43327" y="43434"/>
                </a:lnTo>
                <a:lnTo>
                  <a:pt x="43232" y="43375"/>
                </a:lnTo>
                <a:lnTo>
                  <a:pt x="43387" y="43291"/>
                </a:lnTo>
                <a:lnTo>
                  <a:pt x="43292" y="43244"/>
                </a:lnTo>
                <a:lnTo>
                  <a:pt x="43435" y="43149"/>
                </a:lnTo>
                <a:lnTo>
                  <a:pt x="43339" y="43101"/>
                </a:lnTo>
                <a:lnTo>
                  <a:pt x="43482" y="43018"/>
                </a:lnTo>
                <a:lnTo>
                  <a:pt x="43387" y="42958"/>
                </a:lnTo>
                <a:lnTo>
                  <a:pt x="43530" y="42875"/>
                </a:lnTo>
                <a:lnTo>
                  <a:pt x="43435" y="42815"/>
                </a:lnTo>
                <a:lnTo>
                  <a:pt x="43589" y="42732"/>
                </a:lnTo>
                <a:lnTo>
                  <a:pt x="43494" y="42684"/>
                </a:lnTo>
                <a:lnTo>
                  <a:pt x="43637" y="42589"/>
                </a:lnTo>
                <a:lnTo>
                  <a:pt x="43542" y="42541"/>
                </a:lnTo>
                <a:lnTo>
                  <a:pt x="43685" y="42458"/>
                </a:lnTo>
                <a:lnTo>
                  <a:pt x="43589" y="42398"/>
                </a:lnTo>
                <a:lnTo>
                  <a:pt x="43744" y="42315"/>
                </a:lnTo>
                <a:lnTo>
                  <a:pt x="43649" y="42256"/>
                </a:lnTo>
                <a:lnTo>
                  <a:pt x="43792" y="42172"/>
                </a:lnTo>
                <a:lnTo>
                  <a:pt x="43697" y="42125"/>
                </a:lnTo>
                <a:lnTo>
                  <a:pt x="43839" y="42029"/>
                </a:lnTo>
                <a:lnTo>
                  <a:pt x="43744" y="41982"/>
                </a:lnTo>
                <a:lnTo>
                  <a:pt x="43899" y="41898"/>
                </a:lnTo>
                <a:lnTo>
                  <a:pt x="43804" y="41839"/>
                </a:lnTo>
                <a:lnTo>
                  <a:pt x="43947" y="41756"/>
                </a:lnTo>
                <a:lnTo>
                  <a:pt x="43851" y="41696"/>
                </a:lnTo>
                <a:lnTo>
                  <a:pt x="43994" y="41613"/>
                </a:lnTo>
                <a:lnTo>
                  <a:pt x="43899" y="41565"/>
                </a:lnTo>
                <a:lnTo>
                  <a:pt x="44054" y="41482"/>
                </a:lnTo>
                <a:lnTo>
                  <a:pt x="43958" y="41422"/>
                </a:lnTo>
                <a:lnTo>
                  <a:pt x="44101" y="41339"/>
                </a:lnTo>
                <a:lnTo>
                  <a:pt x="44006" y="41279"/>
                </a:lnTo>
                <a:lnTo>
                  <a:pt x="44149" y="41196"/>
                </a:lnTo>
                <a:lnTo>
                  <a:pt x="44054" y="41136"/>
                </a:lnTo>
                <a:lnTo>
                  <a:pt x="44208" y="41053"/>
                </a:lnTo>
                <a:lnTo>
                  <a:pt x="44113" y="41005"/>
                </a:lnTo>
                <a:lnTo>
                  <a:pt x="44256" y="40922"/>
                </a:lnTo>
                <a:lnTo>
                  <a:pt x="44161" y="40863"/>
                </a:lnTo>
                <a:lnTo>
                  <a:pt x="44304" y="40779"/>
                </a:lnTo>
                <a:lnTo>
                  <a:pt x="44208" y="40720"/>
                </a:lnTo>
                <a:lnTo>
                  <a:pt x="44363" y="40636"/>
                </a:lnTo>
                <a:lnTo>
                  <a:pt x="44256" y="40577"/>
                </a:lnTo>
                <a:lnTo>
                  <a:pt x="44411" y="40494"/>
                </a:lnTo>
                <a:lnTo>
                  <a:pt x="44316" y="40446"/>
                </a:lnTo>
                <a:lnTo>
                  <a:pt x="44459" y="40363"/>
                </a:lnTo>
                <a:lnTo>
                  <a:pt x="44363" y="40303"/>
                </a:lnTo>
                <a:lnTo>
                  <a:pt x="44506" y="40220"/>
                </a:lnTo>
                <a:lnTo>
                  <a:pt x="44411" y="40160"/>
                </a:lnTo>
                <a:lnTo>
                  <a:pt x="44566" y="40077"/>
                </a:lnTo>
                <a:lnTo>
                  <a:pt x="44470" y="40017"/>
                </a:lnTo>
                <a:lnTo>
                  <a:pt x="44613" y="39934"/>
                </a:lnTo>
                <a:lnTo>
                  <a:pt x="44518" y="39886"/>
                </a:lnTo>
                <a:lnTo>
                  <a:pt x="44661" y="39803"/>
                </a:lnTo>
                <a:lnTo>
                  <a:pt x="44566" y="39743"/>
                </a:lnTo>
                <a:lnTo>
                  <a:pt x="44720" y="39660"/>
                </a:lnTo>
                <a:lnTo>
                  <a:pt x="44625" y="39601"/>
                </a:lnTo>
                <a:lnTo>
                  <a:pt x="44768" y="39517"/>
                </a:lnTo>
                <a:lnTo>
                  <a:pt x="44673" y="39470"/>
                </a:lnTo>
                <a:lnTo>
                  <a:pt x="44816" y="39374"/>
                </a:lnTo>
                <a:lnTo>
                  <a:pt x="44720" y="39327"/>
                </a:lnTo>
                <a:lnTo>
                  <a:pt x="44875" y="39243"/>
                </a:lnTo>
                <a:lnTo>
                  <a:pt x="44780" y="39184"/>
                </a:lnTo>
                <a:lnTo>
                  <a:pt x="44923" y="39100"/>
                </a:lnTo>
                <a:lnTo>
                  <a:pt x="44828" y="39041"/>
                </a:lnTo>
                <a:lnTo>
                  <a:pt x="44970" y="38958"/>
                </a:lnTo>
                <a:lnTo>
                  <a:pt x="44875" y="38910"/>
                </a:lnTo>
                <a:lnTo>
                  <a:pt x="45030" y="38815"/>
                </a:lnTo>
                <a:lnTo>
                  <a:pt x="44935" y="38767"/>
                </a:lnTo>
                <a:lnTo>
                  <a:pt x="45078" y="38684"/>
                </a:lnTo>
                <a:lnTo>
                  <a:pt x="44982" y="38624"/>
                </a:lnTo>
                <a:lnTo>
                  <a:pt x="45125" y="38541"/>
                </a:lnTo>
                <a:lnTo>
                  <a:pt x="45030" y="38481"/>
                </a:lnTo>
                <a:lnTo>
                  <a:pt x="45185" y="38398"/>
                </a:lnTo>
                <a:lnTo>
                  <a:pt x="45090" y="38350"/>
                </a:lnTo>
                <a:lnTo>
                  <a:pt x="45232" y="38255"/>
                </a:lnTo>
                <a:lnTo>
                  <a:pt x="45137" y="38208"/>
                </a:lnTo>
                <a:lnTo>
                  <a:pt x="45280" y="38124"/>
                </a:lnTo>
                <a:lnTo>
                  <a:pt x="45185" y="38065"/>
                </a:lnTo>
                <a:lnTo>
                  <a:pt x="45328" y="37981"/>
                </a:lnTo>
                <a:lnTo>
                  <a:pt x="45232" y="37922"/>
                </a:lnTo>
                <a:lnTo>
                  <a:pt x="45387" y="37838"/>
                </a:lnTo>
                <a:lnTo>
                  <a:pt x="45292" y="37791"/>
                </a:lnTo>
                <a:lnTo>
                  <a:pt x="45435" y="37707"/>
                </a:lnTo>
                <a:lnTo>
                  <a:pt x="45340" y="37648"/>
                </a:lnTo>
                <a:lnTo>
                  <a:pt x="45482" y="37565"/>
                </a:lnTo>
                <a:lnTo>
                  <a:pt x="45387" y="37505"/>
                </a:lnTo>
                <a:lnTo>
                  <a:pt x="45542" y="37422"/>
                </a:lnTo>
                <a:lnTo>
                  <a:pt x="45447" y="37362"/>
                </a:lnTo>
                <a:lnTo>
                  <a:pt x="45590" y="37279"/>
                </a:lnTo>
                <a:lnTo>
                  <a:pt x="45494" y="37231"/>
                </a:lnTo>
                <a:lnTo>
                  <a:pt x="45637" y="37148"/>
                </a:lnTo>
                <a:lnTo>
                  <a:pt x="45542" y="37088"/>
                </a:lnTo>
                <a:lnTo>
                  <a:pt x="45697" y="37005"/>
                </a:lnTo>
                <a:lnTo>
                  <a:pt x="45602" y="36945"/>
                </a:lnTo>
                <a:lnTo>
                  <a:pt x="45744" y="36862"/>
                </a:lnTo>
                <a:lnTo>
                  <a:pt x="45649" y="36803"/>
                </a:lnTo>
                <a:lnTo>
                  <a:pt x="45792" y="36719"/>
                </a:lnTo>
                <a:lnTo>
                  <a:pt x="45697" y="36672"/>
                </a:lnTo>
                <a:lnTo>
                  <a:pt x="45852" y="36588"/>
                </a:lnTo>
                <a:lnTo>
                  <a:pt x="45756" y="36529"/>
                </a:lnTo>
                <a:lnTo>
                  <a:pt x="45899" y="36445"/>
                </a:lnTo>
                <a:lnTo>
                  <a:pt x="45804" y="36386"/>
                </a:lnTo>
                <a:lnTo>
                  <a:pt x="45947" y="36303"/>
                </a:lnTo>
                <a:lnTo>
                  <a:pt x="45852" y="36243"/>
                </a:lnTo>
                <a:lnTo>
                  <a:pt x="46006" y="36160"/>
                </a:lnTo>
                <a:lnTo>
                  <a:pt x="45911" y="36112"/>
                </a:lnTo>
                <a:lnTo>
                  <a:pt x="46054" y="36029"/>
                </a:lnTo>
                <a:lnTo>
                  <a:pt x="45959" y="35969"/>
                </a:lnTo>
                <a:lnTo>
                  <a:pt x="46102" y="35886"/>
                </a:lnTo>
                <a:lnTo>
                  <a:pt x="46006" y="35826"/>
                </a:lnTo>
                <a:lnTo>
                  <a:pt x="46161" y="35743"/>
                </a:lnTo>
                <a:lnTo>
                  <a:pt x="46054" y="35683"/>
                </a:lnTo>
                <a:lnTo>
                  <a:pt x="46209" y="35600"/>
                </a:lnTo>
                <a:lnTo>
                  <a:pt x="46113" y="35552"/>
                </a:lnTo>
                <a:lnTo>
                  <a:pt x="46256" y="35469"/>
                </a:lnTo>
                <a:lnTo>
                  <a:pt x="46161" y="35410"/>
                </a:lnTo>
                <a:lnTo>
                  <a:pt x="46304" y="35326"/>
                </a:lnTo>
                <a:lnTo>
                  <a:pt x="46209" y="35267"/>
                </a:lnTo>
                <a:lnTo>
                  <a:pt x="46364" y="35183"/>
                </a:lnTo>
                <a:lnTo>
                  <a:pt x="46268" y="35136"/>
                </a:lnTo>
                <a:lnTo>
                  <a:pt x="46411" y="35040"/>
                </a:lnTo>
                <a:lnTo>
                  <a:pt x="46316" y="34993"/>
                </a:lnTo>
                <a:lnTo>
                  <a:pt x="46459" y="34909"/>
                </a:lnTo>
                <a:lnTo>
                  <a:pt x="46364" y="34850"/>
                </a:lnTo>
                <a:lnTo>
                  <a:pt x="46518" y="34767"/>
                </a:lnTo>
                <a:lnTo>
                  <a:pt x="46423" y="34707"/>
                </a:lnTo>
                <a:lnTo>
                  <a:pt x="46566" y="34624"/>
                </a:lnTo>
                <a:lnTo>
                  <a:pt x="46471" y="34576"/>
                </a:lnTo>
                <a:lnTo>
                  <a:pt x="46614" y="34481"/>
                </a:lnTo>
                <a:lnTo>
                  <a:pt x="46518" y="34433"/>
                </a:lnTo>
                <a:lnTo>
                  <a:pt x="46673" y="34350"/>
                </a:lnTo>
                <a:lnTo>
                  <a:pt x="46578" y="34290"/>
                </a:lnTo>
                <a:lnTo>
                  <a:pt x="46721" y="34207"/>
                </a:lnTo>
                <a:lnTo>
                  <a:pt x="46625" y="34147"/>
                </a:lnTo>
                <a:lnTo>
                  <a:pt x="46768" y="34064"/>
                </a:lnTo>
                <a:lnTo>
                  <a:pt x="46673" y="34017"/>
                </a:lnTo>
                <a:lnTo>
                  <a:pt x="46828" y="33921"/>
                </a:lnTo>
                <a:lnTo>
                  <a:pt x="46733" y="33874"/>
                </a:lnTo>
                <a:lnTo>
                  <a:pt x="46875" y="33790"/>
                </a:lnTo>
                <a:lnTo>
                  <a:pt x="46780" y="33731"/>
                </a:lnTo>
                <a:lnTo>
                  <a:pt x="46923" y="33647"/>
                </a:lnTo>
                <a:lnTo>
                  <a:pt x="46828" y="33588"/>
                </a:lnTo>
                <a:lnTo>
                  <a:pt x="46983" y="33505"/>
                </a:lnTo>
                <a:lnTo>
                  <a:pt x="46887" y="33457"/>
                </a:lnTo>
                <a:lnTo>
                  <a:pt x="47030" y="33374"/>
                </a:lnTo>
                <a:lnTo>
                  <a:pt x="46935" y="33314"/>
                </a:lnTo>
                <a:lnTo>
                  <a:pt x="47078" y="33231"/>
                </a:lnTo>
                <a:lnTo>
                  <a:pt x="46983" y="33171"/>
                </a:lnTo>
                <a:lnTo>
                  <a:pt x="47126" y="33088"/>
                </a:lnTo>
                <a:lnTo>
                  <a:pt x="47030" y="33028"/>
                </a:lnTo>
                <a:lnTo>
                  <a:pt x="47185" y="32945"/>
                </a:lnTo>
                <a:lnTo>
                  <a:pt x="47090" y="32897"/>
                </a:lnTo>
                <a:lnTo>
                  <a:pt x="47233" y="32814"/>
                </a:lnTo>
                <a:lnTo>
                  <a:pt x="47137" y="32754"/>
                </a:lnTo>
                <a:lnTo>
                  <a:pt x="47280" y="32671"/>
                </a:lnTo>
                <a:lnTo>
                  <a:pt x="47185" y="32612"/>
                </a:lnTo>
                <a:lnTo>
                  <a:pt x="47340" y="32528"/>
                </a:lnTo>
                <a:lnTo>
                  <a:pt x="47245" y="32469"/>
                </a:lnTo>
                <a:lnTo>
                  <a:pt x="47387" y="32385"/>
                </a:lnTo>
                <a:lnTo>
                  <a:pt x="47292" y="32338"/>
                </a:lnTo>
                <a:lnTo>
                  <a:pt x="47435" y="32254"/>
                </a:lnTo>
                <a:lnTo>
                  <a:pt x="47340" y="32195"/>
                </a:lnTo>
                <a:lnTo>
                  <a:pt x="47495" y="32112"/>
                </a:lnTo>
                <a:lnTo>
                  <a:pt x="47399" y="32052"/>
                </a:lnTo>
                <a:lnTo>
                  <a:pt x="47542" y="31969"/>
                </a:lnTo>
                <a:lnTo>
                  <a:pt x="47447" y="31909"/>
                </a:lnTo>
                <a:lnTo>
                  <a:pt x="47590" y="31826"/>
                </a:lnTo>
                <a:lnTo>
                  <a:pt x="47495" y="31778"/>
                </a:lnTo>
                <a:lnTo>
                  <a:pt x="47649" y="31695"/>
                </a:lnTo>
                <a:lnTo>
                  <a:pt x="47554" y="31635"/>
                </a:lnTo>
                <a:lnTo>
                  <a:pt x="47697" y="31552"/>
                </a:lnTo>
                <a:lnTo>
                  <a:pt x="47602" y="31492"/>
                </a:lnTo>
                <a:lnTo>
                  <a:pt x="47745" y="31409"/>
                </a:lnTo>
                <a:lnTo>
                  <a:pt x="47649" y="31350"/>
                </a:lnTo>
                <a:lnTo>
                  <a:pt x="47804" y="31266"/>
                </a:lnTo>
                <a:lnTo>
                  <a:pt x="47709" y="31219"/>
                </a:lnTo>
                <a:lnTo>
                  <a:pt x="47852" y="31135"/>
                </a:lnTo>
                <a:lnTo>
                  <a:pt x="47757" y="31076"/>
                </a:lnTo>
                <a:lnTo>
                  <a:pt x="47899" y="30992"/>
                </a:lnTo>
                <a:lnTo>
                  <a:pt x="47804" y="30933"/>
                </a:lnTo>
                <a:lnTo>
                  <a:pt x="47959" y="30849"/>
                </a:lnTo>
                <a:lnTo>
                  <a:pt x="47864" y="30802"/>
                </a:lnTo>
                <a:lnTo>
                  <a:pt x="48007" y="30707"/>
                </a:lnTo>
                <a:lnTo>
                  <a:pt x="47911" y="30659"/>
                </a:lnTo>
                <a:lnTo>
                  <a:pt x="48054" y="30576"/>
                </a:lnTo>
                <a:lnTo>
                  <a:pt x="47959" y="30516"/>
                </a:lnTo>
                <a:lnTo>
                  <a:pt x="48102" y="30433"/>
                </a:lnTo>
                <a:lnTo>
                  <a:pt x="48007" y="30373"/>
                </a:lnTo>
                <a:lnTo>
                  <a:pt x="48161" y="30290"/>
                </a:lnTo>
                <a:lnTo>
                  <a:pt x="48066" y="30242"/>
                </a:lnTo>
                <a:lnTo>
                  <a:pt x="48209" y="30147"/>
                </a:lnTo>
                <a:lnTo>
                  <a:pt x="48114" y="30099"/>
                </a:lnTo>
                <a:lnTo>
                  <a:pt x="48257" y="30016"/>
                </a:lnTo>
                <a:lnTo>
                  <a:pt x="48161" y="29956"/>
                </a:lnTo>
                <a:lnTo>
                  <a:pt x="48316" y="29873"/>
                </a:lnTo>
                <a:lnTo>
                  <a:pt x="48221" y="29814"/>
                </a:lnTo>
                <a:lnTo>
                  <a:pt x="48364" y="29730"/>
                </a:lnTo>
                <a:lnTo>
                  <a:pt x="48269" y="29683"/>
                </a:lnTo>
                <a:lnTo>
                  <a:pt x="48411" y="29587"/>
                </a:lnTo>
                <a:lnTo>
                  <a:pt x="48316" y="29540"/>
                </a:lnTo>
                <a:lnTo>
                  <a:pt x="48471" y="29456"/>
                </a:lnTo>
                <a:lnTo>
                  <a:pt x="48376" y="29397"/>
                </a:lnTo>
                <a:lnTo>
                  <a:pt x="48519" y="29314"/>
                </a:lnTo>
                <a:lnTo>
                  <a:pt x="48423" y="29254"/>
                </a:lnTo>
                <a:lnTo>
                  <a:pt x="48566" y="29171"/>
                </a:lnTo>
                <a:lnTo>
                  <a:pt x="48471" y="29123"/>
                </a:lnTo>
                <a:lnTo>
                  <a:pt x="48626" y="29040"/>
                </a:lnTo>
                <a:lnTo>
                  <a:pt x="48530" y="28980"/>
                </a:lnTo>
                <a:lnTo>
                  <a:pt x="48673" y="28897"/>
                </a:lnTo>
                <a:lnTo>
                  <a:pt x="48578" y="28837"/>
                </a:lnTo>
                <a:lnTo>
                  <a:pt x="48721" y="28754"/>
                </a:lnTo>
                <a:lnTo>
                  <a:pt x="48626" y="28694"/>
                </a:lnTo>
                <a:lnTo>
                  <a:pt x="48780" y="28611"/>
                </a:lnTo>
                <a:lnTo>
                  <a:pt x="48685" y="28563"/>
                </a:lnTo>
                <a:lnTo>
                  <a:pt x="48828" y="28480"/>
                </a:lnTo>
                <a:lnTo>
                  <a:pt x="48733" y="28421"/>
                </a:lnTo>
                <a:lnTo>
                  <a:pt x="48876" y="28337"/>
                </a:lnTo>
                <a:lnTo>
                  <a:pt x="48780" y="28278"/>
                </a:lnTo>
                <a:lnTo>
                  <a:pt x="48923" y="28194"/>
                </a:lnTo>
                <a:lnTo>
                  <a:pt x="48828" y="28135"/>
                </a:lnTo>
                <a:lnTo>
                  <a:pt x="48983" y="28051"/>
                </a:lnTo>
                <a:lnTo>
                  <a:pt x="48888" y="28004"/>
                </a:lnTo>
                <a:lnTo>
                  <a:pt x="49031" y="27921"/>
                </a:lnTo>
                <a:lnTo>
                  <a:pt x="48935" y="27861"/>
                </a:lnTo>
                <a:lnTo>
                  <a:pt x="49078" y="27778"/>
                </a:lnTo>
                <a:lnTo>
                  <a:pt x="48983" y="27718"/>
                </a:lnTo>
                <a:lnTo>
                  <a:pt x="49138" y="27635"/>
                </a:lnTo>
                <a:lnTo>
                  <a:pt x="49042" y="27575"/>
                </a:lnTo>
                <a:lnTo>
                  <a:pt x="49185" y="27492"/>
                </a:lnTo>
                <a:lnTo>
                  <a:pt x="49090" y="27444"/>
                </a:lnTo>
                <a:lnTo>
                  <a:pt x="49233" y="27349"/>
                </a:lnTo>
                <a:lnTo>
                  <a:pt x="49138" y="27301"/>
                </a:lnTo>
                <a:lnTo>
                  <a:pt x="49292" y="27218"/>
                </a:lnTo>
                <a:lnTo>
                  <a:pt x="49197" y="27159"/>
                </a:lnTo>
                <a:lnTo>
                  <a:pt x="49340" y="27075"/>
                </a:lnTo>
                <a:lnTo>
                  <a:pt x="49245" y="27028"/>
                </a:lnTo>
                <a:lnTo>
                  <a:pt x="49388" y="26932"/>
                </a:lnTo>
                <a:lnTo>
                  <a:pt x="49292" y="26885"/>
                </a:lnTo>
                <a:lnTo>
                  <a:pt x="49447" y="26801"/>
                </a:lnTo>
                <a:lnTo>
                  <a:pt x="49352" y="26742"/>
                </a:lnTo>
                <a:lnTo>
                  <a:pt x="49495" y="26658"/>
                </a:lnTo>
                <a:lnTo>
                  <a:pt x="49400" y="26599"/>
                </a:lnTo>
                <a:lnTo>
                  <a:pt x="49542" y="26516"/>
                </a:lnTo>
                <a:lnTo>
                  <a:pt x="49447" y="26456"/>
                </a:lnTo>
                <a:lnTo>
                  <a:pt x="49602" y="26373"/>
                </a:lnTo>
                <a:lnTo>
                  <a:pt x="49507" y="26325"/>
                </a:lnTo>
                <a:lnTo>
                  <a:pt x="49650" y="26242"/>
                </a:lnTo>
                <a:lnTo>
                  <a:pt x="49554" y="26182"/>
                </a:lnTo>
                <a:lnTo>
                  <a:pt x="49697" y="26099"/>
                </a:lnTo>
                <a:lnTo>
                  <a:pt x="49602" y="26039"/>
                </a:lnTo>
                <a:lnTo>
                  <a:pt x="49757" y="25956"/>
                </a:lnTo>
                <a:lnTo>
                  <a:pt x="49662" y="25908"/>
                </a:lnTo>
                <a:lnTo>
                  <a:pt x="49804" y="25813"/>
                </a:lnTo>
                <a:lnTo>
                  <a:pt x="49709" y="25766"/>
                </a:lnTo>
                <a:lnTo>
                  <a:pt x="49852" y="25682"/>
                </a:lnTo>
                <a:lnTo>
                  <a:pt x="49757" y="25623"/>
                </a:lnTo>
                <a:lnTo>
                  <a:pt x="49900" y="25539"/>
                </a:lnTo>
                <a:lnTo>
                  <a:pt x="49804" y="25480"/>
                </a:lnTo>
                <a:lnTo>
                  <a:pt x="49959" y="25396"/>
                </a:lnTo>
                <a:lnTo>
                  <a:pt x="49864" y="25349"/>
                </a:lnTo>
                <a:lnTo>
                  <a:pt x="50007" y="25254"/>
                </a:lnTo>
                <a:lnTo>
                  <a:pt x="49912" y="25206"/>
                </a:lnTo>
                <a:lnTo>
                  <a:pt x="50054" y="25123"/>
                </a:lnTo>
                <a:lnTo>
                  <a:pt x="49959" y="25063"/>
                </a:lnTo>
                <a:lnTo>
                  <a:pt x="50114" y="24980"/>
                </a:lnTo>
                <a:lnTo>
                  <a:pt x="50019" y="24920"/>
                </a:lnTo>
                <a:lnTo>
                  <a:pt x="50162" y="24837"/>
                </a:lnTo>
                <a:lnTo>
                  <a:pt x="50066" y="24789"/>
                </a:lnTo>
                <a:lnTo>
                  <a:pt x="50209" y="24706"/>
                </a:lnTo>
                <a:lnTo>
                  <a:pt x="50114" y="24646"/>
                </a:lnTo>
                <a:lnTo>
                  <a:pt x="50269" y="24563"/>
                </a:lnTo>
                <a:lnTo>
                  <a:pt x="50174" y="24503"/>
                </a:lnTo>
                <a:lnTo>
                  <a:pt x="50316" y="24420"/>
                </a:lnTo>
                <a:lnTo>
                  <a:pt x="50221" y="24361"/>
                </a:lnTo>
                <a:lnTo>
                  <a:pt x="50364" y="24277"/>
                </a:lnTo>
                <a:lnTo>
                  <a:pt x="50269" y="24230"/>
                </a:lnTo>
                <a:lnTo>
                  <a:pt x="50424" y="24146"/>
                </a:lnTo>
                <a:lnTo>
                  <a:pt x="50328" y="24087"/>
                </a:lnTo>
                <a:lnTo>
                  <a:pt x="50471" y="24003"/>
                </a:lnTo>
                <a:lnTo>
                  <a:pt x="50376" y="23944"/>
                </a:lnTo>
                <a:lnTo>
                  <a:pt x="50519" y="23861"/>
                </a:lnTo>
                <a:lnTo>
                  <a:pt x="50424" y="23801"/>
                </a:lnTo>
                <a:lnTo>
                  <a:pt x="50578" y="23718"/>
                </a:lnTo>
                <a:lnTo>
                  <a:pt x="50483" y="23670"/>
                </a:lnTo>
                <a:lnTo>
                  <a:pt x="50626" y="23587"/>
                </a:lnTo>
                <a:lnTo>
                  <a:pt x="50531" y="23527"/>
                </a:lnTo>
                <a:lnTo>
                  <a:pt x="50674" y="23444"/>
                </a:lnTo>
                <a:lnTo>
                  <a:pt x="50578" y="23384"/>
                </a:lnTo>
                <a:lnTo>
                  <a:pt x="50721" y="23301"/>
                </a:lnTo>
                <a:lnTo>
                  <a:pt x="50626" y="23241"/>
                </a:lnTo>
                <a:lnTo>
                  <a:pt x="50781" y="23158"/>
                </a:lnTo>
                <a:lnTo>
                  <a:pt x="50685" y="23110"/>
                </a:lnTo>
                <a:lnTo>
                  <a:pt x="50828" y="23027"/>
                </a:lnTo>
                <a:lnTo>
                  <a:pt x="50733" y="22968"/>
                </a:lnTo>
                <a:lnTo>
                  <a:pt x="50876" y="22884"/>
                </a:lnTo>
                <a:lnTo>
                  <a:pt x="50781" y="22825"/>
                </a:lnTo>
                <a:lnTo>
                  <a:pt x="50936" y="22741"/>
                </a:lnTo>
                <a:lnTo>
                  <a:pt x="50840" y="22694"/>
                </a:lnTo>
                <a:lnTo>
                  <a:pt x="50983" y="22598"/>
                </a:lnTo>
                <a:lnTo>
                  <a:pt x="50888" y="22551"/>
                </a:lnTo>
                <a:lnTo>
                  <a:pt x="51031" y="22467"/>
                </a:lnTo>
                <a:lnTo>
                  <a:pt x="50936" y="22408"/>
                </a:lnTo>
                <a:lnTo>
                  <a:pt x="51090" y="22325"/>
                </a:lnTo>
                <a:lnTo>
                  <a:pt x="50995" y="22265"/>
                </a:lnTo>
                <a:lnTo>
                  <a:pt x="51138" y="22182"/>
                </a:lnTo>
                <a:lnTo>
                  <a:pt x="51043" y="22134"/>
                </a:lnTo>
                <a:lnTo>
                  <a:pt x="51186" y="22039"/>
                </a:lnTo>
                <a:lnTo>
                  <a:pt x="51090" y="21991"/>
                </a:lnTo>
                <a:lnTo>
                  <a:pt x="51245" y="21908"/>
                </a:lnTo>
                <a:lnTo>
                  <a:pt x="51150" y="21848"/>
                </a:lnTo>
                <a:lnTo>
                  <a:pt x="51293" y="21765"/>
                </a:lnTo>
                <a:lnTo>
                  <a:pt x="51197" y="21705"/>
                </a:lnTo>
                <a:lnTo>
                  <a:pt x="51340" y="21622"/>
                </a:lnTo>
                <a:lnTo>
                  <a:pt x="51245" y="21563"/>
                </a:lnTo>
                <a:lnTo>
                  <a:pt x="51400" y="21479"/>
                </a:lnTo>
                <a:lnTo>
                  <a:pt x="51305" y="21432"/>
                </a:lnTo>
                <a:lnTo>
                  <a:pt x="51447" y="21348"/>
                </a:lnTo>
                <a:lnTo>
                  <a:pt x="51352" y="21289"/>
                </a:lnTo>
                <a:lnTo>
                  <a:pt x="51495" y="21205"/>
                </a:lnTo>
                <a:lnTo>
                  <a:pt x="51400" y="21146"/>
                </a:lnTo>
                <a:lnTo>
                  <a:pt x="51555" y="21063"/>
                </a:lnTo>
                <a:lnTo>
                  <a:pt x="51459" y="21015"/>
                </a:lnTo>
                <a:lnTo>
                  <a:pt x="51602" y="20920"/>
                </a:lnTo>
                <a:lnTo>
                  <a:pt x="51507" y="20872"/>
                </a:lnTo>
                <a:lnTo>
                  <a:pt x="51650" y="20789"/>
                </a:lnTo>
                <a:lnTo>
                  <a:pt x="51555" y="20729"/>
                </a:lnTo>
                <a:lnTo>
                  <a:pt x="51698" y="20646"/>
                </a:lnTo>
                <a:lnTo>
                  <a:pt x="51602" y="20586"/>
                </a:lnTo>
                <a:lnTo>
                  <a:pt x="51757" y="20503"/>
                </a:lnTo>
                <a:lnTo>
                  <a:pt x="51662" y="20455"/>
                </a:lnTo>
                <a:lnTo>
                  <a:pt x="51805" y="20372"/>
                </a:lnTo>
                <a:lnTo>
                  <a:pt x="51709" y="20312"/>
                </a:lnTo>
                <a:lnTo>
                  <a:pt x="51852" y="20229"/>
                </a:lnTo>
                <a:lnTo>
                  <a:pt x="51757" y="20170"/>
                </a:lnTo>
                <a:lnTo>
                  <a:pt x="51912" y="20086"/>
                </a:lnTo>
                <a:lnTo>
                  <a:pt x="51817" y="20027"/>
                </a:lnTo>
                <a:lnTo>
                  <a:pt x="51959" y="19943"/>
                </a:lnTo>
                <a:lnTo>
                  <a:pt x="51864" y="19896"/>
                </a:lnTo>
                <a:lnTo>
                  <a:pt x="52007" y="19812"/>
                </a:lnTo>
                <a:lnTo>
                  <a:pt x="51912" y="19753"/>
                </a:lnTo>
                <a:lnTo>
                  <a:pt x="52067" y="19670"/>
                </a:lnTo>
                <a:lnTo>
                  <a:pt x="51971" y="19610"/>
                </a:lnTo>
                <a:lnTo>
                  <a:pt x="52114" y="19527"/>
                </a:lnTo>
                <a:lnTo>
                  <a:pt x="52019" y="19467"/>
                </a:lnTo>
                <a:lnTo>
                  <a:pt x="52162" y="19384"/>
                </a:lnTo>
                <a:lnTo>
                  <a:pt x="52067" y="19336"/>
                </a:lnTo>
                <a:lnTo>
                  <a:pt x="52221" y="19253"/>
                </a:lnTo>
                <a:lnTo>
                  <a:pt x="52126" y="19193"/>
                </a:lnTo>
                <a:lnTo>
                  <a:pt x="52269" y="19110"/>
                </a:lnTo>
                <a:lnTo>
                  <a:pt x="52174" y="19050"/>
                </a:lnTo>
                <a:lnTo>
                  <a:pt x="52317" y="18967"/>
                </a:lnTo>
                <a:lnTo>
                  <a:pt x="52221" y="18919"/>
                </a:lnTo>
                <a:lnTo>
                  <a:pt x="52376" y="18824"/>
                </a:lnTo>
                <a:lnTo>
                  <a:pt x="52281" y="18777"/>
                </a:lnTo>
                <a:lnTo>
                  <a:pt x="52424" y="18693"/>
                </a:lnTo>
                <a:lnTo>
                  <a:pt x="52329" y="18634"/>
                </a:lnTo>
                <a:lnTo>
                  <a:pt x="52471" y="18550"/>
                </a:lnTo>
                <a:lnTo>
                  <a:pt x="52376" y="18491"/>
                </a:lnTo>
                <a:lnTo>
                  <a:pt x="52519" y="18407"/>
                </a:lnTo>
                <a:lnTo>
                  <a:pt x="52424" y="18360"/>
                </a:lnTo>
                <a:lnTo>
                  <a:pt x="52579" y="18265"/>
                </a:lnTo>
                <a:lnTo>
                  <a:pt x="52483" y="18217"/>
                </a:lnTo>
                <a:lnTo>
                  <a:pt x="52626" y="18134"/>
                </a:lnTo>
                <a:lnTo>
                  <a:pt x="52531" y="18074"/>
                </a:lnTo>
                <a:lnTo>
                  <a:pt x="52674" y="17991"/>
                </a:lnTo>
                <a:lnTo>
                  <a:pt x="52579" y="17931"/>
                </a:lnTo>
                <a:lnTo>
                  <a:pt x="52733" y="17848"/>
                </a:lnTo>
                <a:lnTo>
                  <a:pt x="52638" y="17800"/>
                </a:lnTo>
                <a:lnTo>
                  <a:pt x="52781" y="17705"/>
                </a:lnTo>
                <a:lnTo>
                  <a:pt x="52686" y="17657"/>
                </a:lnTo>
                <a:lnTo>
                  <a:pt x="52829" y="17574"/>
                </a:lnTo>
                <a:lnTo>
                  <a:pt x="52733" y="17514"/>
                </a:lnTo>
                <a:lnTo>
                  <a:pt x="52888" y="17431"/>
                </a:lnTo>
                <a:lnTo>
                  <a:pt x="52793" y="17372"/>
                </a:lnTo>
                <a:lnTo>
                  <a:pt x="52936" y="17288"/>
                </a:lnTo>
                <a:lnTo>
                  <a:pt x="52841" y="17241"/>
                </a:lnTo>
                <a:lnTo>
                  <a:pt x="52983" y="17145"/>
                </a:lnTo>
                <a:lnTo>
                  <a:pt x="52888" y="17098"/>
                </a:lnTo>
                <a:lnTo>
                  <a:pt x="53043" y="17014"/>
                </a:lnTo>
                <a:lnTo>
                  <a:pt x="52948" y="16955"/>
                </a:lnTo>
                <a:lnTo>
                  <a:pt x="53091" y="16872"/>
                </a:lnTo>
                <a:lnTo>
                  <a:pt x="52995" y="16812"/>
                </a:lnTo>
                <a:lnTo>
                  <a:pt x="53138" y="16729"/>
                </a:lnTo>
                <a:lnTo>
                  <a:pt x="53043" y="16681"/>
                </a:lnTo>
                <a:lnTo>
                  <a:pt x="53198" y="16598"/>
                </a:lnTo>
                <a:lnTo>
                  <a:pt x="53102" y="16538"/>
                </a:lnTo>
                <a:lnTo>
                  <a:pt x="53245" y="16455"/>
                </a:lnTo>
                <a:lnTo>
                  <a:pt x="53150" y="16395"/>
                </a:lnTo>
                <a:lnTo>
                  <a:pt x="53293" y="16312"/>
                </a:lnTo>
                <a:lnTo>
                  <a:pt x="53198" y="16252"/>
                </a:lnTo>
                <a:lnTo>
                  <a:pt x="53352" y="16169"/>
                </a:lnTo>
                <a:lnTo>
                  <a:pt x="53245" y="16121"/>
                </a:lnTo>
                <a:lnTo>
                  <a:pt x="53400" y="16038"/>
                </a:lnTo>
                <a:lnTo>
                  <a:pt x="53305" y="15979"/>
                </a:lnTo>
                <a:lnTo>
                  <a:pt x="53448" y="15895"/>
                </a:lnTo>
                <a:lnTo>
                  <a:pt x="53352" y="15836"/>
                </a:lnTo>
                <a:lnTo>
                  <a:pt x="53495" y="15752"/>
                </a:lnTo>
                <a:lnTo>
                  <a:pt x="53400" y="15693"/>
                </a:lnTo>
                <a:lnTo>
                  <a:pt x="53555" y="15609"/>
                </a:lnTo>
                <a:lnTo>
                  <a:pt x="53460" y="15562"/>
                </a:lnTo>
                <a:lnTo>
                  <a:pt x="53603" y="15479"/>
                </a:lnTo>
                <a:lnTo>
                  <a:pt x="26897" y="60"/>
                </a:lnTo>
                <a:lnTo>
                  <a:pt x="26802" y="0"/>
                </a:lnTo>
                <a:close/>
              </a:path>
            </a:pathLst>
          </a:custGeom>
          <a:gradFill>
            <a:gsLst>
              <a:gs pos="0">
                <a:srgbClr val="F5FCFF"/>
              </a:gs>
              <a:gs pos="74000">
                <a:srgbClr val="B4E9FD"/>
              </a:gs>
              <a:gs pos="83000">
                <a:srgbClr val="B4E9FD"/>
              </a:gs>
              <a:gs pos="100000">
                <a:srgbClr val="CCF0F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50"/>
          <p:cNvSpPr txBox="1">
            <a:spLocks noGrp="1"/>
          </p:cNvSpPr>
          <p:nvPr>
            <p:ph type="title"/>
          </p:nvPr>
        </p:nvSpPr>
        <p:spPr>
          <a:xfrm>
            <a:off x="514800" y="2900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Difficulties</a:t>
            </a:r>
            <a:endParaRPr/>
          </a:p>
        </p:txBody>
      </p:sp>
      <p:grpSp>
        <p:nvGrpSpPr>
          <p:cNvPr id="1239" name="Google Shape;1239;p50"/>
          <p:cNvGrpSpPr/>
          <p:nvPr/>
        </p:nvGrpSpPr>
        <p:grpSpPr>
          <a:xfrm>
            <a:off x="742500" y="2244612"/>
            <a:ext cx="4154075" cy="2232288"/>
            <a:chOff x="742500" y="2244612"/>
            <a:chExt cx="4154075" cy="2232288"/>
          </a:xfrm>
        </p:grpSpPr>
        <p:grpSp>
          <p:nvGrpSpPr>
            <p:cNvPr id="1240" name="Google Shape;1240;p50"/>
            <p:cNvGrpSpPr/>
            <p:nvPr/>
          </p:nvGrpSpPr>
          <p:grpSpPr>
            <a:xfrm>
              <a:off x="1919100" y="3439750"/>
              <a:ext cx="2977475" cy="1037150"/>
              <a:chOff x="1919100" y="3439750"/>
              <a:chExt cx="2977475" cy="1037150"/>
            </a:xfrm>
          </p:grpSpPr>
          <p:sp>
            <p:nvSpPr>
              <p:cNvPr id="1241" name="Google Shape;1241;p50"/>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1242" name="Google Shape;1242;p50"/>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sp>
        </p:grpSp>
        <p:grpSp>
          <p:nvGrpSpPr>
            <p:cNvPr id="1243" name="Google Shape;1243;p50"/>
            <p:cNvGrpSpPr/>
            <p:nvPr/>
          </p:nvGrpSpPr>
          <p:grpSpPr>
            <a:xfrm>
              <a:off x="742500" y="2244612"/>
              <a:ext cx="2389500" cy="1209238"/>
              <a:chOff x="742500" y="2244612"/>
              <a:chExt cx="2389500" cy="1209238"/>
            </a:xfrm>
          </p:grpSpPr>
          <p:sp>
            <p:nvSpPr>
              <p:cNvPr id="1244" name="Google Shape;1244;p50"/>
              <p:cNvSpPr txBox="1"/>
              <p:nvPr/>
            </p:nvSpPr>
            <p:spPr>
              <a:xfrm>
                <a:off x="831563" y="2244612"/>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High transfer cost</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245" name="Google Shape;1245;p50"/>
              <p:cNvSpPr txBox="1"/>
              <p:nvPr/>
            </p:nvSpPr>
            <p:spPr>
              <a:xfrm>
                <a:off x="742500" y="2524150"/>
                <a:ext cx="2389500" cy="9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i="0" u="none" strike="noStrike" cap="none">
                    <a:solidFill>
                      <a:srgbClr val="000000"/>
                    </a:solidFill>
                    <a:latin typeface="Roboto"/>
                    <a:ea typeface="Roboto"/>
                    <a:cs typeface="Roboto"/>
                    <a:sym typeface="Roboto"/>
                  </a:rPr>
                  <a:t>c</a:t>
                </a:r>
                <a:r>
                  <a:rPr lang="zh-CN" sz="1200" i="0" u="none" strike="noStrike" cap="none">
                    <a:solidFill>
                      <a:srgbClr val="000000"/>
                    </a:solidFill>
                    <a:latin typeface="Roboto"/>
                    <a:ea typeface="Roboto"/>
                    <a:cs typeface="Roboto"/>
                    <a:sym typeface="Roboto"/>
                  </a:rPr>
                  <a:t>harged by multiple tiers of banks and money transfer operators </a:t>
                </a:r>
                <a:endParaRPr sz="1200" i="0" u="none" strike="noStrike" cap="none">
                  <a:solidFill>
                    <a:schemeClr val="dk1"/>
                  </a:solidFill>
                  <a:latin typeface="Roboto"/>
                  <a:ea typeface="Roboto"/>
                  <a:cs typeface="Roboto"/>
                  <a:sym typeface="Roboto"/>
                </a:endParaRPr>
              </a:p>
            </p:txBody>
          </p:sp>
        </p:grpSp>
      </p:grpSp>
      <p:grpSp>
        <p:nvGrpSpPr>
          <p:cNvPr id="1246" name="Google Shape;1246;p50"/>
          <p:cNvGrpSpPr/>
          <p:nvPr/>
        </p:nvGrpSpPr>
        <p:grpSpPr>
          <a:xfrm>
            <a:off x="4241764" y="2244612"/>
            <a:ext cx="4062825" cy="2232288"/>
            <a:chOff x="4241764" y="2244612"/>
            <a:chExt cx="4062825" cy="2232288"/>
          </a:xfrm>
        </p:grpSpPr>
        <p:grpSp>
          <p:nvGrpSpPr>
            <p:cNvPr id="1247" name="Google Shape;1247;p50"/>
            <p:cNvGrpSpPr/>
            <p:nvPr/>
          </p:nvGrpSpPr>
          <p:grpSpPr>
            <a:xfrm>
              <a:off x="4241764" y="3439750"/>
              <a:ext cx="2977475" cy="1037150"/>
              <a:chOff x="4241764" y="3439750"/>
              <a:chExt cx="2977475" cy="1037150"/>
            </a:xfrm>
          </p:grpSpPr>
          <p:sp>
            <p:nvSpPr>
              <p:cNvPr id="1248" name="Google Shape;1248;p50"/>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1249" name="Google Shape;1249;p50"/>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sp>
        </p:grpSp>
        <p:grpSp>
          <p:nvGrpSpPr>
            <p:cNvPr id="1250" name="Google Shape;1250;p50"/>
            <p:cNvGrpSpPr/>
            <p:nvPr/>
          </p:nvGrpSpPr>
          <p:grpSpPr>
            <a:xfrm>
              <a:off x="6124187" y="2244612"/>
              <a:ext cx="2180402" cy="1209249"/>
              <a:chOff x="6124187" y="2244612"/>
              <a:chExt cx="2180402" cy="1209249"/>
            </a:xfrm>
          </p:grpSpPr>
          <p:sp>
            <p:nvSpPr>
              <p:cNvPr id="1251" name="Google Shape;1251;p50"/>
              <p:cNvSpPr txBox="1"/>
              <p:nvPr/>
            </p:nvSpPr>
            <p:spPr>
              <a:xfrm>
                <a:off x="6124187" y="2244612"/>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Low efficiency</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252" name="Google Shape;1252;p50"/>
              <p:cNvSpPr txBox="1"/>
              <p:nvPr/>
            </p:nvSpPr>
            <p:spPr>
              <a:xfrm>
                <a:off x="6124189" y="2524161"/>
                <a:ext cx="2180400" cy="9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200" i="0" u="none" strike="noStrike" cap="none">
                    <a:solidFill>
                      <a:srgbClr val="000000"/>
                    </a:solidFill>
                    <a:latin typeface="Roboto"/>
                    <a:ea typeface="Roboto"/>
                    <a:cs typeface="Roboto"/>
                    <a:sym typeface="Roboto"/>
                  </a:rPr>
                  <a:t>The paper-based process causes long transaction time </a:t>
                </a:r>
                <a:endParaRPr sz="1200" i="0" u="none" strike="noStrike" cap="none">
                  <a:solidFill>
                    <a:schemeClr val="dk1"/>
                  </a:solidFill>
                  <a:latin typeface="Roboto"/>
                  <a:ea typeface="Roboto"/>
                  <a:cs typeface="Roboto"/>
                  <a:sym typeface="Roboto"/>
                </a:endParaRPr>
              </a:p>
            </p:txBody>
          </p:sp>
        </p:grpSp>
      </p:grpSp>
      <p:grpSp>
        <p:nvGrpSpPr>
          <p:cNvPr id="1253" name="Google Shape;1253;p50"/>
          <p:cNvGrpSpPr/>
          <p:nvPr/>
        </p:nvGrpSpPr>
        <p:grpSpPr>
          <a:xfrm>
            <a:off x="3628224" y="1632855"/>
            <a:ext cx="1781025" cy="2690949"/>
            <a:chOff x="3478424" y="1308364"/>
            <a:chExt cx="2187185" cy="2942536"/>
          </a:xfrm>
        </p:grpSpPr>
        <p:sp>
          <p:nvSpPr>
            <p:cNvPr id="1254" name="Google Shape;1254;p5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5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5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5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5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5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5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5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5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5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5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5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5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5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5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5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5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5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5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5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5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5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5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5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5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5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5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5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5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5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5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5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5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7" name="Google Shape;1297;p50"/>
            <p:cNvGrpSpPr/>
            <p:nvPr/>
          </p:nvGrpSpPr>
          <p:grpSpPr>
            <a:xfrm>
              <a:off x="3478424" y="1308364"/>
              <a:ext cx="2180470" cy="1878295"/>
              <a:chOff x="5553063" y="1487604"/>
              <a:chExt cx="1981525" cy="1707075"/>
            </a:xfrm>
          </p:grpSpPr>
          <p:sp>
            <p:nvSpPr>
              <p:cNvPr id="1298" name="Google Shape;1298;p5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5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00" name="Google Shape;1300;p50"/>
          <p:cNvSpPr/>
          <p:nvPr/>
        </p:nvSpPr>
        <p:spPr>
          <a:xfrm>
            <a:off x="1634018"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50"/>
          <p:cNvSpPr/>
          <p:nvPr/>
        </p:nvSpPr>
        <p:spPr>
          <a:xfrm>
            <a:off x="6928593"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2" name="Google Shape;1302;p50"/>
          <p:cNvGrpSpPr/>
          <p:nvPr/>
        </p:nvGrpSpPr>
        <p:grpSpPr>
          <a:xfrm>
            <a:off x="1748842" y="1632797"/>
            <a:ext cx="359972" cy="365467"/>
            <a:chOff x="-59400775" y="4084200"/>
            <a:chExt cx="311125" cy="315875"/>
          </a:xfrm>
        </p:grpSpPr>
        <p:sp>
          <p:nvSpPr>
            <p:cNvPr id="1303" name="Google Shape;1303;p5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5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5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5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5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5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9" name="Google Shape;1309;p50"/>
          <p:cNvGrpSpPr/>
          <p:nvPr/>
        </p:nvGrpSpPr>
        <p:grpSpPr>
          <a:xfrm>
            <a:off x="7035206" y="1632349"/>
            <a:ext cx="368186" cy="366364"/>
            <a:chOff x="-62151950" y="4111775"/>
            <a:chExt cx="318225" cy="316650"/>
          </a:xfrm>
        </p:grpSpPr>
        <p:sp>
          <p:nvSpPr>
            <p:cNvPr id="1310" name="Google Shape;1310;p5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5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5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5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4" name="Google Shape;1314;p50"/>
          <p:cNvSpPr txBox="1"/>
          <p:nvPr/>
        </p:nvSpPr>
        <p:spPr>
          <a:xfrm>
            <a:off x="3382927" y="1394089"/>
            <a:ext cx="2134800" cy="80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pic>
        <p:nvPicPr>
          <p:cNvPr id="1319" name="Google Shape;1319;p51" descr="1,050 Remittance Illustrations &amp; Clip Art - iStock | Foreign remittance, Money  remittance, Remittance india"/>
          <p:cNvPicPr preferRelativeResize="0"/>
          <p:nvPr/>
        </p:nvPicPr>
        <p:blipFill rotWithShape="1">
          <a:blip r:embed="rId3">
            <a:alphaModFix/>
          </a:blip>
          <a:srcRect/>
          <a:stretch/>
        </p:blipFill>
        <p:spPr>
          <a:xfrm>
            <a:off x="6521250" y="10943"/>
            <a:ext cx="2163053" cy="1519908"/>
          </a:xfrm>
          <a:prstGeom prst="rect">
            <a:avLst/>
          </a:prstGeom>
          <a:noFill/>
          <a:ln>
            <a:noFill/>
          </a:ln>
        </p:spPr>
      </p:pic>
      <p:cxnSp>
        <p:nvCxnSpPr>
          <p:cNvPr id="1320" name="Google Shape;1320;p51"/>
          <p:cNvCxnSpPr>
            <a:stCxn id="1321" idx="2"/>
            <a:endCxn id="1322" idx="0"/>
          </p:cNvCxnSpPr>
          <p:nvPr/>
        </p:nvCxnSpPr>
        <p:spPr>
          <a:xfrm rot="-5400000" flipH="1">
            <a:off x="3137449" y="2414819"/>
            <a:ext cx="519600" cy="2495100"/>
          </a:xfrm>
          <a:prstGeom prst="bentConnector3">
            <a:avLst>
              <a:gd name="adj1" fmla="val 50003"/>
            </a:avLst>
          </a:prstGeom>
          <a:noFill/>
          <a:ln w="76200" cap="flat" cmpd="sng">
            <a:solidFill>
              <a:schemeClr val="accent2"/>
            </a:solidFill>
            <a:prstDash val="solid"/>
            <a:round/>
            <a:headEnd type="none" w="sm" len="sm"/>
            <a:tailEnd type="none" w="sm" len="sm"/>
          </a:ln>
        </p:spPr>
      </p:cxnSp>
      <p:sp>
        <p:nvSpPr>
          <p:cNvPr id="1323" name="Google Shape;1323;p51"/>
          <p:cNvSpPr/>
          <p:nvPr/>
        </p:nvSpPr>
        <p:spPr>
          <a:xfrm>
            <a:off x="120649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4" name="Google Shape;1324;p51"/>
          <p:cNvCxnSpPr>
            <a:stCxn id="1325" idx="2"/>
            <a:endCxn id="1322" idx="0"/>
          </p:cNvCxnSpPr>
          <p:nvPr/>
        </p:nvCxnSpPr>
        <p:spPr>
          <a:xfrm rot="5400000">
            <a:off x="5632599" y="2414819"/>
            <a:ext cx="519600" cy="2495100"/>
          </a:xfrm>
          <a:prstGeom prst="bentConnector3">
            <a:avLst>
              <a:gd name="adj1" fmla="val 50003"/>
            </a:avLst>
          </a:prstGeom>
          <a:noFill/>
          <a:ln w="76200" cap="flat" cmpd="sng">
            <a:solidFill>
              <a:schemeClr val="accent2"/>
            </a:solidFill>
            <a:prstDash val="solid"/>
            <a:round/>
            <a:headEnd type="none" w="sm" len="sm"/>
            <a:tailEnd type="none" w="sm" len="sm"/>
          </a:ln>
        </p:spPr>
      </p:cxnSp>
      <p:sp>
        <p:nvSpPr>
          <p:cNvPr id="1326" name="Google Shape;1326;p51"/>
          <p:cNvSpPr/>
          <p:nvPr/>
        </p:nvSpPr>
        <p:spPr>
          <a:xfrm>
            <a:off x="619674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51"/>
          <p:cNvSpPr/>
          <p:nvPr/>
        </p:nvSpPr>
        <p:spPr>
          <a:xfrm>
            <a:off x="120649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51"/>
          <p:cNvSpPr/>
          <p:nvPr/>
        </p:nvSpPr>
        <p:spPr>
          <a:xfrm>
            <a:off x="619674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7" name="Google Shape;1327;p51"/>
          <p:cNvCxnSpPr>
            <a:endCxn id="1322" idx="0"/>
          </p:cNvCxnSpPr>
          <p:nvPr/>
        </p:nvCxnSpPr>
        <p:spPr>
          <a:xfrm>
            <a:off x="4644811" y="3371999"/>
            <a:ext cx="0" cy="550200"/>
          </a:xfrm>
          <a:prstGeom prst="straightConnector1">
            <a:avLst/>
          </a:prstGeom>
          <a:noFill/>
          <a:ln w="76200" cap="flat" cmpd="sng">
            <a:solidFill>
              <a:schemeClr val="accent2"/>
            </a:solidFill>
            <a:prstDash val="solid"/>
            <a:round/>
            <a:headEnd type="none" w="sm" len="sm"/>
            <a:tailEnd type="none" w="sm" len="sm"/>
          </a:ln>
        </p:spPr>
      </p:cxnSp>
      <p:sp>
        <p:nvSpPr>
          <p:cNvPr id="1328" name="Google Shape;1328;p51"/>
          <p:cNvSpPr/>
          <p:nvPr/>
        </p:nvSpPr>
        <p:spPr>
          <a:xfrm>
            <a:off x="3701611"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51"/>
          <p:cNvSpPr/>
          <p:nvPr/>
        </p:nvSpPr>
        <p:spPr>
          <a:xfrm>
            <a:off x="3701611"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51"/>
          <p:cNvSpPr/>
          <p:nvPr/>
        </p:nvSpPr>
        <p:spPr>
          <a:xfrm>
            <a:off x="3444713"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51"/>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Solution</a:t>
            </a:r>
            <a:endParaRPr/>
          </a:p>
        </p:txBody>
      </p:sp>
      <p:grpSp>
        <p:nvGrpSpPr>
          <p:cNvPr id="1332" name="Google Shape;1332;p51"/>
          <p:cNvGrpSpPr/>
          <p:nvPr/>
        </p:nvGrpSpPr>
        <p:grpSpPr>
          <a:xfrm>
            <a:off x="3681609" y="1801825"/>
            <a:ext cx="1906391" cy="1139361"/>
            <a:chOff x="3681609" y="1801825"/>
            <a:chExt cx="1906391" cy="1139361"/>
          </a:xfrm>
        </p:grpSpPr>
        <p:sp>
          <p:nvSpPr>
            <p:cNvPr id="1333" name="Google Shape;1333;p51"/>
            <p:cNvSpPr txBox="1"/>
            <p:nvPr/>
          </p:nvSpPr>
          <p:spPr>
            <a:xfrm>
              <a:off x="3870150" y="1801825"/>
              <a:ext cx="1544400" cy="33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Application “Bitpesa”</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334" name="Google Shape;1334;p51"/>
            <p:cNvSpPr txBox="1"/>
            <p:nvPr/>
          </p:nvSpPr>
          <p:spPr>
            <a:xfrm>
              <a:off x="3681609" y="2183986"/>
              <a:ext cx="1906391"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allow their customers to purchase and sell Bitcoin, creating a common payment channel with negligible transaction fees </a:t>
              </a:r>
              <a:endParaRPr sz="1200" b="0" i="0" u="none" strike="noStrike" cap="none">
                <a:solidFill>
                  <a:schemeClr val="dk1"/>
                </a:solidFill>
                <a:latin typeface="Roboto"/>
                <a:ea typeface="Roboto"/>
                <a:cs typeface="Roboto"/>
                <a:sym typeface="Roboto"/>
              </a:endParaRPr>
            </a:p>
          </p:txBody>
        </p:sp>
      </p:grpSp>
      <p:grpSp>
        <p:nvGrpSpPr>
          <p:cNvPr id="1335" name="Google Shape;1335;p51"/>
          <p:cNvGrpSpPr/>
          <p:nvPr/>
        </p:nvGrpSpPr>
        <p:grpSpPr>
          <a:xfrm>
            <a:off x="1376050" y="1930130"/>
            <a:ext cx="1551069" cy="1055644"/>
            <a:chOff x="1376050" y="1930130"/>
            <a:chExt cx="1551069" cy="1055644"/>
          </a:xfrm>
        </p:grpSpPr>
        <p:sp>
          <p:nvSpPr>
            <p:cNvPr id="1336" name="Google Shape;1336;p51"/>
            <p:cNvSpPr txBox="1"/>
            <p:nvPr/>
          </p:nvSpPr>
          <p:spPr>
            <a:xfrm>
              <a:off x="1382719" y="1930130"/>
              <a:ext cx="1544400" cy="25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Cryptocurrency</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337" name="Google Shape;1337;p51"/>
            <p:cNvSpPr txBox="1"/>
            <p:nvPr/>
          </p:nvSpPr>
          <p:spPr>
            <a:xfrm>
              <a:off x="1376050" y="2228574"/>
              <a:ext cx="1544400"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allow users to send money back home with lowe</a:t>
              </a:r>
              <a:r>
                <a:rPr lang="zh-CN" sz="1200">
                  <a:latin typeface="Roboto"/>
                  <a:ea typeface="Roboto"/>
                  <a:cs typeface="Roboto"/>
                  <a:sym typeface="Roboto"/>
                </a:rPr>
                <a:t>st</a:t>
              </a:r>
              <a:r>
                <a:rPr lang="zh-CN" sz="1200" b="0" i="0" u="none" strike="noStrike" cap="none">
                  <a:solidFill>
                    <a:srgbClr val="000000"/>
                  </a:solidFill>
                  <a:latin typeface="Roboto"/>
                  <a:ea typeface="Roboto"/>
                  <a:cs typeface="Roboto"/>
                  <a:sym typeface="Roboto"/>
                </a:rPr>
                <a:t> fees and faste</a:t>
              </a:r>
              <a:r>
                <a:rPr lang="zh-CN" sz="1200">
                  <a:latin typeface="Roboto"/>
                  <a:ea typeface="Roboto"/>
                  <a:cs typeface="Roboto"/>
                  <a:sym typeface="Roboto"/>
                </a:rPr>
                <a:t>st</a:t>
              </a:r>
              <a:r>
                <a:rPr lang="zh-CN" sz="1200" b="0" i="0" u="none" strike="noStrike" cap="none">
                  <a:solidFill>
                    <a:srgbClr val="000000"/>
                  </a:solidFill>
                  <a:latin typeface="Roboto"/>
                  <a:ea typeface="Roboto"/>
                  <a:cs typeface="Roboto"/>
                  <a:sym typeface="Roboto"/>
                </a:rPr>
                <a:t> speed </a:t>
              </a:r>
              <a:endParaRPr sz="1200" b="0" i="0" u="none" strike="noStrike" cap="none">
                <a:solidFill>
                  <a:schemeClr val="dk1"/>
                </a:solidFill>
                <a:latin typeface="Roboto"/>
                <a:ea typeface="Roboto"/>
                <a:cs typeface="Roboto"/>
                <a:sym typeface="Roboto"/>
              </a:endParaRPr>
            </a:p>
          </p:txBody>
        </p:sp>
      </p:grpSp>
      <p:grpSp>
        <p:nvGrpSpPr>
          <p:cNvPr id="1338" name="Google Shape;1338;p51"/>
          <p:cNvGrpSpPr/>
          <p:nvPr/>
        </p:nvGrpSpPr>
        <p:grpSpPr>
          <a:xfrm>
            <a:off x="6176710" y="1801833"/>
            <a:ext cx="1926421" cy="1081107"/>
            <a:chOff x="6176710" y="1778973"/>
            <a:chExt cx="1926421" cy="1223777"/>
          </a:xfrm>
        </p:grpSpPr>
        <p:sp>
          <p:nvSpPr>
            <p:cNvPr id="1339" name="Google Shape;1339;p51"/>
            <p:cNvSpPr txBox="1"/>
            <p:nvPr/>
          </p:nvSpPr>
          <p:spPr>
            <a:xfrm>
              <a:off x="6369150" y="1778973"/>
              <a:ext cx="1544400" cy="44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Further research</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340" name="Google Shape;1340;p51"/>
            <p:cNvSpPr txBox="1"/>
            <p:nvPr/>
          </p:nvSpPr>
          <p:spPr>
            <a:xfrm>
              <a:off x="6176710" y="2245550"/>
              <a:ext cx="1926421"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Create “plumbing” of the financial system to achieve more convenient payment transaction, e.g.Interledger Protocol </a:t>
              </a:r>
              <a:endParaRPr sz="1200" b="0" i="0" u="none" strike="noStrike" cap="none">
                <a:solidFill>
                  <a:schemeClr val="dk1"/>
                </a:solidFill>
                <a:latin typeface="Roboto"/>
                <a:ea typeface="Roboto"/>
                <a:cs typeface="Roboto"/>
                <a:sym typeface="Roboto"/>
              </a:endParaRPr>
            </a:p>
          </p:txBody>
        </p:sp>
      </p:grpSp>
      <p:sp>
        <p:nvSpPr>
          <p:cNvPr id="1341" name="Google Shape;1341;p51"/>
          <p:cNvSpPr/>
          <p:nvPr/>
        </p:nvSpPr>
        <p:spPr>
          <a:xfrm>
            <a:off x="3565786" y="1416309"/>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cxnSp>
        <p:nvCxnSpPr>
          <p:cNvPr id="1342" name="Google Shape;1342;p51"/>
          <p:cNvCxnSpPr>
            <a:stCxn id="1325" idx="2"/>
            <a:endCxn id="1322" idx="0"/>
          </p:cNvCxnSpPr>
          <p:nvPr/>
        </p:nvCxnSpPr>
        <p:spPr>
          <a:xfrm rot="5400000">
            <a:off x="5632599" y="2414819"/>
            <a:ext cx="519600" cy="2495100"/>
          </a:xfrm>
          <a:prstGeom prst="bentConnector3">
            <a:avLst>
              <a:gd name="adj1" fmla="val 50003"/>
            </a:avLst>
          </a:prstGeom>
          <a:noFill/>
          <a:ln w="28575" cap="flat" cmpd="sng">
            <a:solidFill>
              <a:schemeClr val="accent4"/>
            </a:solidFill>
            <a:prstDash val="solid"/>
            <a:round/>
            <a:headEnd type="none" w="sm" len="sm"/>
            <a:tailEnd type="none" w="sm" len="sm"/>
          </a:ln>
        </p:spPr>
      </p:cxnSp>
      <p:cxnSp>
        <p:nvCxnSpPr>
          <p:cNvPr id="1343" name="Google Shape;1343;p51"/>
          <p:cNvCxnSpPr>
            <a:stCxn id="1329" idx="2"/>
            <a:endCxn id="1322" idx="0"/>
          </p:cNvCxnSpPr>
          <p:nvPr/>
        </p:nvCxnSpPr>
        <p:spPr>
          <a:xfrm>
            <a:off x="4644811" y="3402569"/>
            <a:ext cx="0" cy="519600"/>
          </a:xfrm>
          <a:prstGeom prst="straightConnector1">
            <a:avLst/>
          </a:prstGeom>
          <a:noFill/>
          <a:ln w="28575" cap="flat" cmpd="sng">
            <a:solidFill>
              <a:schemeClr val="accent4"/>
            </a:solidFill>
            <a:prstDash val="solid"/>
            <a:round/>
            <a:headEnd type="none" w="sm" len="sm"/>
            <a:tailEnd type="none" w="sm" len="sm"/>
          </a:ln>
        </p:spPr>
      </p:cxnSp>
      <p:sp>
        <p:nvSpPr>
          <p:cNvPr id="1344" name="Google Shape;1344;p51"/>
          <p:cNvSpPr/>
          <p:nvPr/>
        </p:nvSpPr>
        <p:spPr>
          <a:xfrm>
            <a:off x="949600"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51"/>
          <p:cNvSpPr/>
          <p:nvPr/>
        </p:nvSpPr>
        <p:spPr>
          <a:xfrm>
            <a:off x="5939850"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6" name="Google Shape;1346;p51"/>
          <p:cNvGrpSpPr/>
          <p:nvPr/>
        </p:nvGrpSpPr>
        <p:grpSpPr>
          <a:xfrm>
            <a:off x="6053161" y="1405704"/>
            <a:ext cx="354778" cy="339271"/>
            <a:chOff x="5045500" y="842250"/>
            <a:chExt cx="503875" cy="481850"/>
          </a:xfrm>
        </p:grpSpPr>
        <p:sp>
          <p:nvSpPr>
            <p:cNvPr id="1347" name="Google Shape;1347;p5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348" name="Google Shape;1348;p5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349" name="Google Shape;1349;p51"/>
          <p:cNvGrpSpPr/>
          <p:nvPr/>
        </p:nvGrpSpPr>
        <p:grpSpPr>
          <a:xfrm>
            <a:off x="1070198" y="1426281"/>
            <a:ext cx="340204" cy="298116"/>
            <a:chOff x="899850" y="871450"/>
            <a:chExt cx="483175" cy="423400"/>
          </a:xfrm>
        </p:grpSpPr>
        <p:sp>
          <p:nvSpPr>
            <p:cNvPr id="1350" name="Google Shape;1350;p5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351" name="Google Shape;1351;p5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352" name="Google Shape;1352;p5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353" name="Google Shape;1353;p5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354" name="Google Shape;1354;p51"/>
          <p:cNvSpPr/>
          <p:nvPr/>
        </p:nvSpPr>
        <p:spPr>
          <a:xfrm>
            <a:off x="3705414" y="3922199"/>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51"/>
          <p:cNvSpPr/>
          <p:nvPr/>
        </p:nvSpPr>
        <p:spPr>
          <a:xfrm>
            <a:off x="3701611" y="3922199"/>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5" name="Google Shape;1355;p51"/>
          <p:cNvCxnSpPr>
            <a:stCxn id="1321" idx="2"/>
            <a:endCxn id="1322" idx="0"/>
          </p:cNvCxnSpPr>
          <p:nvPr/>
        </p:nvCxnSpPr>
        <p:spPr>
          <a:xfrm rot="-5400000" flipH="1">
            <a:off x="3137449" y="2414819"/>
            <a:ext cx="519600" cy="2495100"/>
          </a:xfrm>
          <a:prstGeom prst="bentConnector3">
            <a:avLst>
              <a:gd name="adj1" fmla="val 50003"/>
            </a:avLst>
          </a:prstGeom>
          <a:noFill/>
          <a:ln w="28575" cap="flat" cmpd="sng">
            <a:solidFill>
              <a:schemeClr val="accent4"/>
            </a:solidFill>
            <a:prstDash val="solid"/>
            <a:round/>
            <a:headEnd type="none" w="sm" len="sm"/>
            <a:tailEnd type="none" w="sm" len="sm"/>
          </a:ln>
        </p:spPr>
      </p:cxnSp>
      <p:sp>
        <p:nvSpPr>
          <p:cNvPr id="1356" name="Google Shape;1356;p51"/>
          <p:cNvSpPr txBox="1"/>
          <p:nvPr/>
        </p:nvSpPr>
        <p:spPr>
          <a:xfrm>
            <a:off x="3876433" y="4105047"/>
            <a:ext cx="1544400" cy="25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Fira Sans Extra Condensed SemiBold"/>
                <a:ea typeface="Fira Sans Extra Condensed SemiBold"/>
                <a:cs typeface="Fira Sans Extra Condensed SemiBold"/>
                <a:sym typeface="Fira Sans Extra Condensed SemiBold"/>
              </a:rPr>
              <a:t>Blockchain technology</a:t>
            </a:r>
            <a:endParaRPr sz="18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1357" name="Google Shape;1357;p51"/>
          <p:cNvPicPr preferRelativeResize="0"/>
          <p:nvPr/>
        </p:nvPicPr>
        <p:blipFill>
          <a:blip r:embed="rId4">
            <a:alphaModFix/>
          </a:blip>
          <a:stretch>
            <a:fillRect/>
          </a:stretch>
        </p:blipFill>
        <p:spPr>
          <a:xfrm>
            <a:off x="0" y="3496500"/>
            <a:ext cx="2092502" cy="1647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cxnSp>
        <p:nvCxnSpPr>
          <p:cNvPr id="1362" name="Google Shape;1362;p52"/>
          <p:cNvCxnSpPr/>
          <p:nvPr/>
        </p:nvCxnSpPr>
        <p:spPr>
          <a:xfrm>
            <a:off x="4019010" y="2496561"/>
            <a:ext cx="960600" cy="554700"/>
          </a:xfrm>
          <a:prstGeom prst="straightConnector1">
            <a:avLst/>
          </a:prstGeom>
          <a:noFill/>
          <a:ln w="76200" cap="flat" cmpd="sng">
            <a:solidFill>
              <a:schemeClr val="accent2"/>
            </a:solidFill>
            <a:prstDash val="solid"/>
            <a:round/>
            <a:headEnd type="none" w="sm" len="sm"/>
            <a:tailEnd type="none" w="sm" len="sm"/>
          </a:ln>
        </p:spPr>
      </p:cxnSp>
      <p:sp>
        <p:nvSpPr>
          <p:cNvPr id="1363" name="Google Shape;1363;p52"/>
          <p:cNvSpPr/>
          <p:nvPr/>
        </p:nvSpPr>
        <p:spPr>
          <a:xfrm>
            <a:off x="5032972" y="987726"/>
            <a:ext cx="2240400" cy="37512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52"/>
          <p:cNvSpPr/>
          <p:nvPr/>
        </p:nvSpPr>
        <p:spPr>
          <a:xfrm>
            <a:off x="5038202" y="976969"/>
            <a:ext cx="2240400" cy="37512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52"/>
          <p:cNvSpPr txBox="1">
            <a:spLocks noGrp="1"/>
          </p:cNvSpPr>
          <p:nvPr>
            <p:ph type="title"/>
          </p:nvPr>
        </p:nvSpPr>
        <p:spPr>
          <a:xfrm>
            <a:off x="390045" y="152249"/>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Potential risk</a:t>
            </a:r>
            <a:endParaRPr/>
          </a:p>
        </p:txBody>
      </p:sp>
      <p:grpSp>
        <p:nvGrpSpPr>
          <p:cNvPr id="1366" name="Google Shape;1366;p52"/>
          <p:cNvGrpSpPr/>
          <p:nvPr/>
        </p:nvGrpSpPr>
        <p:grpSpPr>
          <a:xfrm>
            <a:off x="5223300" y="1439154"/>
            <a:ext cx="1892228" cy="1363924"/>
            <a:chOff x="6528822" y="1164421"/>
            <a:chExt cx="1892228" cy="1237905"/>
          </a:xfrm>
        </p:grpSpPr>
        <p:sp>
          <p:nvSpPr>
            <p:cNvPr id="1367" name="Google Shape;1367;p52"/>
            <p:cNvSpPr txBox="1"/>
            <p:nvPr/>
          </p:nvSpPr>
          <p:spPr>
            <a:xfrm flipH="1">
              <a:off x="6528822" y="1711726"/>
              <a:ext cx="1872300" cy="69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could be hard to be accepted by recipients who have low trust and few experience in online transactions </a:t>
              </a:r>
              <a:endParaRPr sz="1200" b="0" i="0" u="none" strike="noStrike" cap="none">
                <a:solidFill>
                  <a:srgbClr val="000000"/>
                </a:solidFill>
                <a:latin typeface="Roboto"/>
                <a:ea typeface="Roboto"/>
                <a:cs typeface="Roboto"/>
                <a:sym typeface="Roboto"/>
              </a:endParaRPr>
            </a:p>
          </p:txBody>
        </p:sp>
        <p:sp>
          <p:nvSpPr>
            <p:cNvPr id="1368" name="Google Shape;1368;p52"/>
            <p:cNvSpPr txBox="1"/>
            <p:nvPr/>
          </p:nvSpPr>
          <p:spPr>
            <a:xfrm flipH="1">
              <a:off x="6548750" y="1164421"/>
              <a:ext cx="1872300" cy="313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Lack of digital knowledge</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369" name="Google Shape;1369;p52"/>
          <p:cNvGrpSpPr/>
          <p:nvPr/>
        </p:nvGrpSpPr>
        <p:grpSpPr>
          <a:xfrm>
            <a:off x="5230450" y="3122981"/>
            <a:ext cx="1894733" cy="1090550"/>
            <a:chOff x="6526317" y="2106191"/>
            <a:chExt cx="1894733" cy="1090550"/>
          </a:xfrm>
        </p:grpSpPr>
        <p:sp>
          <p:nvSpPr>
            <p:cNvPr id="1370" name="Google Shape;1370;p52"/>
            <p:cNvSpPr txBox="1"/>
            <p:nvPr/>
          </p:nvSpPr>
          <p:spPr>
            <a:xfrm flipH="1">
              <a:off x="6548750" y="2646841"/>
              <a:ext cx="1872300" cy="54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Greater responsibility for users; fewer protectors during transaction</a:t>
              </a:r>
              <a:endParaRPr sz="1200" b="0" i="0" u="none" strike="noStrike" cap="none">
                <a:solidFill>
                  <a:srgbClr val="000000"/>
                </a:solidFill>
                <a:latin typeface="Roboto"/>
                <a:ea typeface="Roboto"/>
                <a:cs typeface="Roboto"/>
                <a:sym typeface="Roboto"/>
              </a:endParaRPr>
            </a:p>
          </p:txBody>
        </p:sp>
        <p:sp>
          <p:nvSpPr>
            <p:cNvPr id="1371" name="Google Shape;1371;p52"/>
            <p:cNvSpPr txBox="1"/>
            <p:nvPr/>
          </p:nvSpPr>
          <p:spPr>
            <a:xfrm flipH="1">
              <a:off x="6526317" y="2106191"/>
              <a:ext cx="1872300" cy="51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Lack of security</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grpSp>
      <p:cxnSp>
        <p:nvCxnSpPr>
          <p:cNvPr id="1372" name="Google Shape;1372;p52"/>
          <p:cNvCxnSpPr/>
          <p:nvPr/>
        </p:nvCxnSpPr>
        <p:spPr>
          <a:xfrm>
            <a:off x="4051359" y="2463790"/>
            <a:ext cx="960600" cy="554700"/>
          </a:xfrm>
          <a:prstGeom prst="straightConnector1">
            <a:avLst/>
          </a:prstGeom>
          <a:noFill/>
          <a:ln w="28575" cap="flat" cmpd="sng">
            <a:solidFill>
              <a:schemeClr val="accent4"/>
            </a:solidFill>
            <a:prstDash val="solid"/>
            <a:round/>
            <a:headEnd type="none" w="sm" len="sm"/>
            <a:tailEnd type="none" w="sm" len="sm"/>
          </a:ln>
        </p:spPr>
      </p:cxnSp>
      <p:grpSp>
        <p:nvGrpSpPr>
          <p:cNvPr id="1373" name="Google Shape;1373;p52"/>
          <p:cNvGrpSpPr/>
          <p:nvPr/>
        </p:nvGrpSpPr>
        <p:grpSpPr>
          <a:xfrm>
            <a:off x="972271" y="1372994"/>
            <a:ext cx="3075875" cy="2955139"/>
            <a:chOff x="2963783" y="1112815"/>
            <a:chExt cx="3216433" cy="3090180"/>
          </a:xfrm>
        </p:grpSpPr>
        <p:sp>
          <p:nvSpPr>
            <p:cNvPr id="1374" name="Google Shape;1374;p52"/>
            <p:cNvSpPr/>
            <p:nvPr/>
          </p:nvSpPr>
          <p:spPr>
            <a:xfrm>
              <a:off x="5165950" y="1462600"/>
              <a:ext cx="11950" cy="11925"/>
            </a:xfrm>
            <a:custGeom>
              <a:avLst/>
              <a:gdLst/>
              <a:ahLst/>
              <a:cxnLst/>
              <a:rect l="l" t="t" r="r" b="b"/>
              <a:pathLst>
                <a:path w="478" h="477" extrusionOk="0">
                  <a:moveTo>
                    <a:pt x="239" y="0"/>
                  </a:moveTo>
                  <a:cubicBezTo>
                    <a:pt x="108" y="0"/>
                    <a:pt x="1" y="107"/>
                    <a:pt x="1" y="238"/>
                  </a:cubicBezTo>
                  <a:cubicBezTo>
                    <a:pt x="1" y="369"/>
                    <a:pt x="108" y="476"/>
                    <a:pt x="239" y="476"/>
                  </a:cubicBezTo>
                  <a:cubicBezTo>
                    <a:pt x="370" y="476"/>
                    <a:pt x="477" y="369"/>
                    <a:pt x="477" y="238"/>
                  </a:cubicBezTo>
                  <a:cubicBezTo>
                    <a:pt x="477" y="107"/>
                    <a:pt x="370" y="0"/>
                    <a:pt x="2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52"/>
            <p:cNvSpPr/>
            <p:nvPr/>
          </p:nvSpPr>
          <p:spPr>
            <a:xfrm>
              <a:off x="5128150" y="1398900"/>
              <a:ext cx="14025" cy="11975"/>
            </a:xfrm>
            <a:custGeom>
              <a:avLst/>
              <a:gdLst/>
              <a:ahLst/>
              <a:cxnLst/>
              <a:rect l="l" t="t" r="r" b="b"/>
              <a:pathLst>
                <a:path w="561" h="479" extrusionOk="0">
                  <a:moveTo>
                    <a:pt x="322" y="0"/>
                  </a:moveTo>
                  <a:cubicBezTo>
                    <a:pt x="108" y="0"/>
                    <a:pt x="1" y="262"/>
                    <a:pt x="155" y="405"/>
                  </a:cubicBezTo>
                  <a:cubicBezTo>
                    <a:pt x="202" y="456"/>
                    <a:pt x="262" y="478"/>
                    <a:pt x="321" y="478"/>
                  </a:cubicBezTo>
                  <a:cubicBezTo>
                    <a:pt x="442" y="478"/>
                    <a:pt x="560" y="383"/>
                    <a:pt x="560" y="238"/>
                  </a:cubicBezTo>
                  <a:cubicBezTo>
                    <a:pt x="560" y="107"/>
                    <a:pt x="453" y="0"/>
                    <a:pt x="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52"/>
            <p:cNvSpPr/>
            <p:nvPr/>
          </p:nvSpPr>
          <p:spPr>
            <a:xfrm>
              <a:off x="5121600" y="1462600"/>
              <a:ext cx="12225" cy="11925"/>
            </a:xfrm>
            <a:custGeom>
              <a:avLst/>
              <a:gdLst/>
              <a:ahLst/>
              <a:cxnLst/>
              <a:rect l="l" t="t" r="r" b="b"/>
              <a:pathLst>
                <a:path w="489" h="477" extrusionOk="0">
                  <a:moveTo>
                    <a:pt x="251" y="0"/>
                  </a:moveTo>
                  <a:cubicBezTo>
                    <a:pt x="120" y="0"/>
                    <a:pt x="1" y="107"/>
                    <a:pt x="1" y="238"/>
                  </a:cubicBezTo>
                  <a:cubicBezTo>
                    <a:pt x="1" y="369"/>
                    <a:pt x="120" y="476"/>
                    <a:pt x="251" y="476"/>
                  </a:cubicBezTo>
                  <a:cubicBezTo>
                    <a:pt x="382" y="476"/>
                    <a:pt x="489" y="369"/>
                    <a:pt x="489" y="238"/>
                  </a:cubicBezTo>
                  <a:cubicBezTo>
                    <a:pt x="489" y="107"/>
                    <a:pt x="382" y="0"/>
                    <a:pt x="2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7" name="Google Shape;1377;p52"/>
            <p:cNvGrpSpPr/>
            <p:nvPr/>
          </p:nvGrpSpPr>
          <p:grpSpPr>
            <a:xfrm>
              <a:off x="2963783" y="1112815"/>
              <a:ext cx="3216433" cy="3090180"/>
              <a:chOff x="3045526" y="1112815"/>
              <a:chExt cx="3216433" cy="3090180"/>
            </a:xfrm>
          </p:grpSpPr>
          <p:sp>
            <p:nvSpPr>
              <p:cNvPr id="1378" name="Google Shape;1378;p52"/>
              <p:cNvSpPr/>
              <p:nvPr/>
            </p:nvSpPr>
            <p:spPr>
              <a:xfrm>
                <a:off x="5184710" y="1396630"/>
                <a:ext cx="13803" cy="13803"/>
              </a:xfrm>
              <a:custGeom>
                <a:avLst/>
                <a:gdLst/>
                <a:ahLst/>
                <a:cxnLst/>
                <a:rect l="l" t="t" r="r" b="b"/>
                <a:pathLst>
                  <a:path w="489" h="489" extrusionOk="0">
                    <a:moveTo>
                      <a:pt x="250" y="1"/>
                    </a:moveTo>
                    <a:cubicBezTo>
                      <a:pt x="119" y="1"/>
                      <a:pt x="0" y="108"/>
                      <a:pt x="0" y="251"/>
                    </a:cubicBezTo>
                    <a:cubicBezTo>
                      <a:pt x="0" y="382"/>
                      <a:pt x="119" y="489"/>
                      <a:pt x="250" y="489"/>
                    </a:cubicBezTo>
                    <a:cubicBezTo>
                      <a:pt x="381" y="489"/>
                      <a:pt x="488" y="382"/>
                      <a:pt x="488" y="251"/>
                    </a:cubicBezTo>
                    <a:cubicBezTo>
                      <a:pt x="488" y="108"/>
                      <a:pt x="381" y="1"/>
                      <a:pt x="2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52"/>
              <p:cNvSpPr/>
              <p:nvPr/>
            </p:nvSpPr>
            <p:spPr>
              <a:xfrm>
                <a:off x="5565482" y="1368402"/>
                <a:ext cx="13493" cy="13465"/>
              </a:xfrm>
              <a:custGeom>
                <a:avLst/>
                <a:gdLst/>
                <a:ahLst/>
                <a:cxnLst/>
                <a:rect l="l" t="t" r="r" b="b"/>
                <a:pathLst>
                  <a:path w="478" h="477" extrusionOk="0">
                    <a:moveTo>
                      <a:pt x="239" y="0"/>
                    </a:moveTo>
                    <a:cubicBezTo>
                      <a:pt x="108" y="0"/>
                      <a:pt x="1" y="108"/>
                      <a:pt x="1" y="239"/>
                    </a:cubicBezTo>
                    <a:cubicBezTo>
                      <a:pt x="1" y="370"/>
                      <a:pt x="108" y="477"/>
                      <a:pt x="239" y="477"/>
                    </a:cubicBezTo>
                    <a:cubicBezTo>
                      <a:pt x="370" y="477"/>
                      <a:pt x="477" y="370"/>
                      <a:pt x="477" y="239"/>
                    </a:cubicBezTo>
                    <a:cubicBezTo>
                      <a:pt x="477" y="108"/>
                      <a:pt x="370" y="0"/>
                      <a:pt x="2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0" name="Google Shape;1380;p52"/>
              <p:cNvGrpSpPr/>
              <p:nvPr/>
            </p:nvGrpSpPr>
            <p:grpSpPr>
              <a:xfrm>
                <a:off x="3045526" y="1112815"/>
                <a:ext cx="3216433" cy="3090180"/>
                <a:chOff x="3080575" y="1352573"/>
                <a:chExt cx="2848670" cy="2736852"/>
              </a:xfrm>
            </p:grpSpPr>
            <p:sp>
              <p:nvSpPr>
                <p:cNvPr id="1381" name="Google Shape;1381;p52"/>
                <p:cNvSpPr/>
                <p:nvPr/>
              </p:nvSpPr>
              <p:spPr>
                <a:xfrm>
                  <a:off x="5020101" y="2625525"/>
                  <a:ext cx="593550" cy="350675"/>
                </a:xfrm>
                <a:custGeom>
                  <a:avLst/>
                  <a:gdLst/>
                  <a:ahLst/>
                  <a:cxnLst/>
                  <a:rect l="l" t="t" r="r" b="b"/>
                  <a:pathLst>
                    <a:path w="23742" h="14027" fill="none" extrusionOk="0">
                      <a:moveTo>
                        <a:pt x="1" y="14026"/>
                      </a:moveTo>
                      <a:lnTo>
                        <a:pt x="23742" y="1"/>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52"/>
                <p:cNvSpPr/>
                <p:nvPr/>
              </p:nvSpPr>
              <p:spPr>
                <a:xfrm>
                  <a:off x="4617076" y="2493075"/>
                  <a:ext cx="802200" cy="483125"/>
                </a:xfrm>
                <a:custGeom>
                  <a:avLst/>
                  <a:gdLst/>
                  <a:ahLst/>
                  <a:cxnLst/>
                  <a:rect l="l" t="t" r="r" b="b"/>
                  <a:pathLst>
                    <a:path w="32088" h="19325" fill="none" extrusionOk="0">
                      <a:moveTo>
                        <a:pt x="1" y="19324"/>
                      </a:moveTo>
                      <a:lnTo>
                        <a:pt x="32088" y="1"/>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52"/>
                <p:cNvSpPr/>
                <p:nvPr/>
              </p:nvSpPr>
              <p:spPr>
                <a:xfrm>
                  <a:off x="4534326" y="2362400"/>
                  <a:ext cx="674825" cy="398600"/>
                </a:xfrm>
                <a:custGeom>
                  <a:avLst/>
                  <a:gdLst/>
                  <a:ahLst/>
                  <a:cxnLst/>
                  <a:rect l="l" t="t" r="r" b="b"/>
                  <a:pathLst>
                    <a:path w="26993" h="15944" fill="none" extrusionOk="0">
                      <a:moveTo>
                        <a:pt x="1" y="15943"/>
                      </a:moveTo>
                      <a:lnTo>
                        <a:pt x="26992" y="1"/>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52"/>
                <p:cNvSpPr/>
                <p:nvPr/>
              </p:nvSpPr>
              <p:spPr>
                <a:xfrm>
                  <a:off x="3731850" y="2733575"/>
                  <a:ext cx="1590400" cy="920375"/>
                </a:xfrm>
                <a:custGeom>
                  <a:avLst/>
                  <a:gdLst/>
                  <a:ahLst/>
                  <a:cxnLst/>
                  <a:rect l="l" t="t" r="r" b="b"/>
                  <a:pathLst>
                    <a:path w="63616" h="36815" extrusionOk="0">
                      <a:moveTo>
                        <a:pt x="23837" y="346"/>
                      </a:moveTo>
                      <a:lnTo>
                        <a:pt x="63032" y="22967"/>
                      </a:lnTo>
                      <a:lnTo>
                        <a:pt x="39791" y="36469"/>
                      </a:lnTo>
                      <a:lnTo>
                        <a:pt x="596" y="13847"/>
                      </a:lnTo>
                      <a:lnTo>
                        <a:pt x="23837" y="346"/>
                      </a:lnTo>
                      <a:close/>
                      <a:moveTo>
                        <a:pt x="23837" y="0"/>
                      </a:moveTo>
                      <a:lnTo>
                        <a:pt x="0" y="13847"/>
                      </a:lnTo>
                      <a:lnTo>
                        <a:pt x="39791" y="36814"/>
                      </a:lnTo>
                      <a:lnTo>
                        <a:pt x="63616" y="22967"/>
                      </a:lnTo>
                      <a:lnTo>
                        <a:pt x="23837"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52"/>
                <p:cNvSpPr/>
                <p:nvPr/>
              </p:nvSpPr>
              <p:spPr>
                <a:xfrm>
                  <a:off x="3285379" y="2981307"/>
                  <a:ext cx="763225" cy="708425"/>
                </a:xfrm>
                <a:custGeom>
                  <a:avLst/>
                  <a:gdLst/>
                  <a:ahLst/>
                  <a:cxnLst/>
                  <a:rect l="l" t="t" r="r" b="b"/>
                  <a:pathLst>
                    <a:path w="30529" h="28337" fill="none" extrusionOk="0">
                      <a:moveTo>
                        <a:pt x="30528" y="0"/>
                      </a:moveTo>
                      <a:lnTo>
                        <a:pt x="30528" y="11680"/>
                      </a:lnTo>
                      <a:lnTo>
                        <a:pt x="1" y="28337"/>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52"/>
                <p:cNvSpPr/>
                <p:nvPr/>
              </p:nvSpPr>
              <p:spPr>
                <a:xfrm>
                  <a:off x="3533029" y="3113757"/>
                  <a:ext cx="770650" cy="726900"/>
                </a:xfrm>
                <a:custGeom>
                  <a:avLst/>
                  <a:gdLst/>
                  <a:ahLst/>
                  <a:cxnLst/>
                  <a:rect l="l" t="t" r="r" b="b"/>
                  <a:pathLst>
                    <a:path w="30826" h="29076" fill="none" extrusionOk="0">
                      <a:moveTo>
                        <a:pt x="30826" y="0"/>
                      </a:moveTo>
                      <a:lnTo>
                        <a:pt x="30826" y="11669"/>
                      </a:lnTo>
                      <a:lnTo>
                        <a:pt x="1" y="29075"/>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52"/>
                <p:cNvSpPr/>
                <p:nvPr/>
              </p:nvSpPr>
              <p:spPr>
                <a:xfrm>
                  <a:off x="3892304" y="3234907"/>
                  <a:ext cx="650100" cy="669450"/>
                </a:xfrm>
                <a:custGeom>
                  <a:avLst/>
                  <a:gdLst/>
                  <a:ahLst/>
                  <a:cxnLst/>
                  <a:rect l="l" t="t" r="r" b="b"/>
                  <a:pathLst>
                    <a:path w="26004" h="26778" fill="none" extrusionOk="0">
                      <a:moveTo>
                        <a:pt x="26004" y="0"/>
                      </a:moveTo>
                      <a:lnTo>
                        <a:pt x="26004" y="11680"/>
                      </a:lnTo>
                      <a:lnTo>
                        <a:pt x="1" y="26777"/>
                      </a:ln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52"/>
                <p:cNvSpPr/>
                <p:nvPr/>
              </p:nvSpPr>
              <p:spPr>
                <a:xfrm>
                  <a:off x="3731850" y="2735075"/>
                  <a:ext cx="1590400" cy="920375"/>
                </a:xfrm>
                <a:custGeom>
                  <a:avLst/>
                  <a:gdLst/>
                  <a:ahLst/>
                  <a:cxnLst/>
                  <a:rect l="l" t="t" r="r" b="b"/>
                  <a:pathLst>
                    <a:path w="63616" h="36815" extrusionOk="0">
                      <a:moveTo>
                        <a:pt x="23837" y="346"/>
                      </a:moveTo>
                      <a:lnTo>
                        <a:pt x="63032" y="22967"/>
                      </a:lnTo>
                      <a:lnTo>
                        <a:pt x="39791" y="36469"/>
                      </a:lnTo>
                      <a:lnTo>
                        <a:pt x="596" y="13847"/>
                      </a:lnTo>
                      <a:lnTo>
                        <a:pt x="23837" y="346"/>
                      </a:lnTo>
                      <a:close/>
                      <a:moveTo>
                        <a:pt x="23837" y="0"/>
                      </a:moveTo>
                      <a:lnTo>
                        <a:pt x="0" y="13847"/>
                      </a:lnTo>
                      <a:lnTo>
                        <a:pt x="39791" y="36814"/>
                      </a:lnTo>
                      <a:lnTo>
                        <a:pt x="63616" y="22967"/>
                      </a:lnTo>
                      <a:lnTo>
                        <a:pt x="23837" y="0"/>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52"/>
                <p:cNvSpPr/>
                <p:nvPr/>
              </p:nvSpPr>
              <p:spPr>
                <a:xfrm>
                  <a:off x="3731850" y="2735075"/>
                  <a:ext cx="1590400" cy="920375"/>
                </a:xfrm>
                <a:custGeom>
                  <a:avLst/>
                  <a:gdLst/>
                  <a:ahLst/>
                  <a:cxnLst/>
                  <a:rect l="l" t="t" r="r" b="b"/>
                  <a:pathLst>
                    <a:path w="63616" h="36815" extrusionOk="0">
                      <a:moveTo>
                        <a:pt x="23837" y="346"/>
                      </a:moveTo>
                      <a:lnTo>
                        <a:pt x="63032" y="22967"/>
                      </a:lnTo>
                      <a:lnTo>
                        <a:pt x="39791" y="36469"/>
                      </a:lnTo>
                      <a:lnTo>
                        <a:pt x="596" y="13847"/>
                      </a:lnTo>
                      <a:lnTo>
                        <a:pt x="23837" y="346"/>
                      </a:lnTo>
                      <a:close/>
                      <a:moveTo>
                        <a:pt x="23837" y="0"/>
                      </a:moveTo>
                      <a:lnTo>
                        <a:pt x="0" y="13847"/>
                      </a:lnTo>
                      <a:lnTo>
                        <a:pt x="39791" y="36814"/>
                      </a:lnTo>
                      <a:lnTo>
                        <a:pt x="63616" y="22967"/>
                      </a:lnTo>
                      <a:lnTo>
                        <a:pt x="2383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52"/>
                <p:cNvSpPr/>
                <p:nvPr/>
              </p:nvSpPr>
              <p:spPr>
                <a:xfrm>
                  <a:off x="5147500" y="2549325"/>
                  <a:ext cx="593550" cy="350675"/>
                </a:xfrm>
                <a:custGeom>
                  <a:avLst/>
                  <a:gdLst/>
                  <a:ahLst/>
                  <a:cxnLst/>
                  <a:rect l="l" t="t" r="r" b="b"/>
                  <a:pathLst>
                    <a:path w="23742" h="14027" fill="none" extrusionOk="0">
                      <a:moveTo>
                        <a:pt x="1" y="14026"/>
                      </a:moveTo>
                      <a:lnTo>
                        <a:pt x="23742" y="1"/>
                      </a:lnTo>
                    </a:path>
                  </a:pathLst>
                </a:custGeom>
                <a:no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52"/>
                <p:cNvSpPr/>
                <p:nvPr/>
              </p:nvSpPr>
              <p:spPr>
                <a:xfrm>
                  <a:off x="4744475" y="2416875"/>
                  <a:ext cx="802200" cy="483125"/>
                </a:xfrm>
                <a:custGeom>
                  <a:avLst/>
                  <a:gdLst/>
                  <a:ahLst/>
                  <a:cxnLst/>
                  <a:rect l="l" t="t" r="r" b="b"/>
                  <a:pathLst>
                    <a:path w="32088" h="19325" fill="none" extrusionOk="0">
                      <a:moveTo>
                        <a:pt x="1" y="19324"/>
                      </a:moveTo>
                      <a:lnTo>
                        <a:pt x="32088" y="1"/>
                      </a:lnTo>
                    </a:path>
                  </a:pathLst>
                </a:custGeom>
                <a:no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52"/>
                <p:cNvSpPr/>
                <p:nvPr/>
              </p:nvSpPr>
              <p:spPr>
                <a:xfrm>
                  <a:off x="4661725" y="2286200"/>
                  <a:ext cx="674825" cy="398600"/>
                </a:xfrm>
                <a:custGeom>
                  <a:avLst/>
                  <a:gdLst/>
                  <a:ahLst/>
                  <a:cxnLst/>
                  <a:rect l="l" t="t" r="r" b="b"/>
                  <a:pathLst>
                    <a:path w="26993" h="15944" fill="none" extrusionOk="0">
                      <a:moveTo>
                        <a:pt x="1" y="15943"/>
                      </a:moveTo>
                      <a:lnTo>
                        <a:pt x="26992" y="1"/>
                      </a:lnTo>
                    </a:path>
                  </a:pathLst>
                </a:custGeom>
                <a:no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2"/>
                <p:cNvSpPr/>
                <p:nvPr/>
              </p:nvSpPr>
              <p:spPr>
                <a:xfrm>
                  <a:off x="5221617" y="2584067"/>
                  <a:ext cx="54500" cy="24625"/>
                </a:xfrm>
                <a:custGeom>
                  <a:avLst/>
                  <a:gdLst/>
                  <a:ahLst/>
                  <a:cxnLst/>
                  <a:rect l="l" t="t" r="r" b="b"/>
                  <a:pathLst>
                    <a:path w="2180" h="985" extrusionOk="0">
                      <a:moveTo>
                        <a:pt x="945" y="0"/>
                      </a:moveTo>
                      <a:cubicBezTo>
                        <a:pt x="568" y="0"/>
                        <a:pt x="242" y="114"/>
                        <a:pt x="143" y="302"/>
                      </a:cubicBezTo>
                      <a:cubicBezTo>
                        <a:pt x="1" y="552"/>
                        <a:pt x="322" y="838"/>
                        <a:pt x="846" y="945"/>
                      </a:cubicBezTo>
                      <a:cubicBezTo>
                        <a:pt x="977" y="972"/>
                        <a:pt x="1109" y="984"/>
                        <a:pt x="1235" y="984"/>
                      </a:cubicBezTo>
                      <a:cubicBezTo>
                        <a:pt x="1612" y="984"/>
                        <a:pt x="1938" y="870"/>
                        <a:pt x="2037" y="683"/>
                      </a:cubicBezTo>
                      <a:cubicBezTo>
                        <a:pt x="2179" y="433"/>
                        <a:pt x="1858" y="147"/>
                        <a:pt x="1334" y="40"/>
                      </a:cubicBezTo>
                      <a:cubicBezTo>
                        <a:pt x="1203" y="13"/>
                        <a:pt x="1071" y="0"/>
                        <a:pt x="9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52"/>
                <p:cNvSpPr/>
                <p:nvPr/>
              </p:nvSpPr>
              <p:spPr>
                <a:xfrm>
                  <a:off x="5233525" y="2822175"/>
                  <a:ext cx="54200" cy="24350"/>
                </a:xfrm>
                <a:custGeom>
                  <a:avLst/>
                  <a:gdLst/>
                  <a:ahLst/>
                  <a:cxnLst/>
                  <a:rect l="l" t="t" r="r" b="b"/>
                  <a:pathLst>
                    <a:path w="2168" h="974" extrusionOk="0">
                      <a:moveTo>
                        <a:pt x="931" y="1"/>
                      </a:moveTo>
                      <a:cubicBezTo>
                        <a:pt x="554" y="1"/>
                        <a:pt x="229" y="112"/>
                        <a:pt x="131" y="291"/>
                      </a:cubicBezTo>
                      <a:cubicBezTo>
                        <a:pt x="1" y="541"/>
                        <a:pt x="322" y="826"/>
                        <a:pt x="846" y="934"/>
                      </a:cubicBezTo>
                      <a:cubicBezTo>
                        <a:pt x="975" y="961"/>
                        <a:pt x="1105" y="973"/>
                        <a:pt x="1231" y="973"/>
                      </a:cubicBezTo>
                      <a:cubicBezTo>
                        <a:pt x="1603" y="973"/>
                        <a:pt x="1930" y="862"/>
                        <a:pt x="2036" y="683"/>
                      </a:cubicBezTo>
                      <a:cubicBezTo>
                        <a:pt x="2167" y="433"/>
                        <a:pt x="1846" y="148"/>
                        <a:pt x="1322" y="41"/>
                      </a:cubicBezTo>
                      <a:cubicBezTo>
                        <a:pt x="1190" y="14"/>
                        <a:pt x="1057" y="1"/>
                        <a:pt x="93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52"/>
                <p:cNvSpPr/>
                <p:nvPr/>
              </p:nvSpPr>
              <p:spPr>
                <a:xfrm>
                  <a:off x="4978133" y="2469167"/>
                  <a:ext cx="54200" cy="24500"/>
                </a:xfrm>
                <a:custGeom>
                  <a:avLst/>
                  <a:gdLst/>
                  <a:ahLst/>
                  <a:cxnLst/>
                  <a:rect l="l" t="t" r="r" b="b"/>
                  <a:pathLst>
                    <a:path w="2168" h="980" extrusionOk="0">
                      <a:moveTo>
                        <a:pt x="934" y="1"/>
                      </a:moveTo>
                      <a:cubicBezTo>
                        <a:pt x="556" y="1"/>
                        <a:pt x="230" y="115"/>
                        <a:pt x="132" y="302"/>
                      </a:cubicBezTo>
                      <a:cubicBezTo>
                        <a:pt x="1" y="552"/>
                        <a:pt x="322" y="838"/>
                        <a:pt x="846" y="945"/>
                      </a:cubicBezTo>
                      <a:cubicBezTo>
                        <a:pt x="971" y="968"/>
                        <a:pt x="1097" y="979"/>
                        <a:pt x="1219" y="979"/>
                      </a:cubicBezTo>
                      <a:cubicBezTo>
                        <a:pt x="1596" y="979"/>
                        <a:pt x="1929" y="872"/>
                        <a:pt x="2037" y="683"/>
                      </a:cubicBezTo>
                      <a:cubicBezTo>
                        <a:pt x="2168" y="433"/>
                        <a:pt x="1846" y="147"/>
                        <a:pt x="1322" y="40"/>
                      </a:cubicBezTo>
                      <a:cubicBezTo>
                        <a:pt x="1191" y="13"/>
                        <a:pt x="1060" y="1"/>
                        <a:pt x="9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52"/>
                <p:cNvSpPr/>
                <p:nvPr/>
              </p:nvSpPr>
              <p:spPr>
                <a:xfrm>
                  <a:off x="5536550" y="2643900"/>
                  <a:ext cx="54475" cy="24500"/>
                </a:xfrm>
                <a:custGeom>
                  <a:avLst/>
                  <a:gdLst/>
                  <a:ahLst/>
                  <a:cxnLst/>
                  <a:rect l="l" t="t" r="r" b="b"/>
                  <a:pathLst>
                    <a:path w="2179" h="980" extrusionOk="0">
                      <a:moveTo>
                        <a:pt x="945" y="0"/>
                      </a:moveTo>
                      <a:cubicBezTo>
                        <a:pt x="567" y="0"/>
                        <a:pt x="241" y="114"/>
                        <a:pt x="143" y="302"/>
                      </a:cubicBezTo>
                      <a:cubicBezTo>
                        <a:pt x="0" y="552"/>
                        <a:pt x="333" y="837"/>
                        <a:pt x="845" y="945"/>
                      </a:cubicBezTo>
                      <a:cubicBezTo>
                        <a:pt x="973" y="968"/>
                        <a:pt x="1102" y="979"/>
                        <a:pt x="1225" y="979"/>
                      </a:cubicBezTo>
                      <a:cubicBezTo>
                        <a:pt x="1607" y="979"/>
                        <a:pt x="1937" y="872"/>
                        <a:pt x="2036" y="683"/>
                      </a:cubicBezTo>
                      <a:cubicBezTo>
                        <a:pt x="2179" y="433"/>
                        <a:pt x="1857" y="147"/>
                        <a:pt x="1334" y="40"/>
                      </a:cubicBezTo>
                      <a:cubicBezTo>
                        <a:pt x="1203" y="13"/>
                        <a:pt x="1071" y="0"/>
                        <a:pt x="9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2"/>
                <p:cNvSpPr/>
                <p:nvPr/>
              </p:nvSpPr>
              <p:spPr>
                <a:xfrm>
                  <a:off x="3286550" y="2980050"/>
                  <a:ext cx="763225" cy="708425"/>
                </a:xfrm>
                <a:custGeom>
                  <a:avLst/>
                  <a:gdLst/>
                  <a:ahLst/>
                  <a:cxnLst/>
                  <a:rect l="l" t="t" r="r" b="b"/>
                  <a:pathLst>
                    <a:path w="30529" h="28337" fill="none" extrusionOk="0">
                      <a:moveTo>
                        <a:pt x="30528" y="0"/>
                      </a:moveTo>
                      <a:lnTo>
                        <a:pt x="30528" y="11680"/>
                      </a:lnTo>
                      <a:lnTo>
                        <a:pt x="1" y="28337"/>
                      </a:lnTo>
                    </a:path>
                  </a:pathLst>
                </a:custGeom>
                <a:noFill/>
                <a:ln w="9525" cap="flat" cmpd="sng">
                  <a:solidFill>
                    <a:srgbClr val="A0FDF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52"/>
                <p:cNvSpPr/>
                <p:nvPr/>
              </p:nvSpPr>
              <p:spPr>
                <a:xfrm>
                  <a:off x="4007475" y="2941950"/>
                  <a:ext cx="84575" cy="100625"/>
                </a:xfrm>
                <a:custGeom>
                  <a:avLst/>
                  <a:gdLst/>
                  <a:ahLst/>
                  <a:cxnLst/>
                  <a:rect l="l" t="t" r="r" b="b"/>
                  <a:pathLst>
                    <a:path w="3383" h="4025" extrusionOk="0">
                      <a:moveTo>
                        <a:pt x="3346" y="179"/>
                      </a:moveTo>
                      <a:cubicBezTo>
                        <a:pt x="3346" y="179"/>
                        <a:pt x="3346" y="191"/>
                        <a:pt x="3346" y="191"/>
                      </a:cubicBezTo>
                      <a:cubicBezTo>
                        <a:pt x="3334" y="250"/>
                        <a:pt x="3299" y="298"/>
                        <a:pt x="3275" y="345"/>
                      </a:cubicBezTo>
                      <a:lnTo>
                        <a:pt x="3251" y="381"/>
                      </a:lnTo>
                      <a:cubicBezTo>
                        <a:pt x="3215" y="429"/>
                        <a:pt x="3168" y="476"/>
                        <a:pt x="3120" y="524"/>
                      </a:cubicBezTo>
                      <a:cubicBezTo>
                        <a:pt x="3084" y="560"/>
                        <a:pt x="3037" y="584"/>
                        <a:pt x="3001" y="619"/>
                      </a:cubicBezTo>
                      <a:cubicBezTo>
                        <a:pt x="2965" y="643"/>
                        <a:pt x="2930" y="667"/>
                        <a:pt x="2894" y="691"/>
                      </a:cubicBezTo>
                      <a:cubicBezTo>
                        <a:pt x="2787" y="750"/>
                        <a:pt x="2680" y="798"/>
                        <a:pt x="2561" y="834"/>
                      </a:cubicBezTo>
                      <a:lnTo>
                        <a:pt x="2430" y="881"/>
                      </a:lnTo>
                      <a:cubicBezTo>
                        <a:pt x="2382" y="893"/>
                        <a:pt x="2322" y="905"/>
                        <a:pt x="2263" y="917"/>
                      </a:cubicBezTo>
                      <a:cubicBezTo>
                        <a:pt x="2203" y="929"/>
                        <a:pt x="2132" y="941"/>
                        <a:pt x="2060" y="953"/>
                      </a:cubicBezTo>
                      <a:lnTo>
                        <a:pt x="2013" y="965"/>
                      </a:lnTo>
                      <a:cubicBezTo>
                        <a:pt x="1918" y="965"/>
                        <a:pt x="1822" y="976"/>
                        <a:pt x="1727" y="976"/>
                      </a:cubicBezTo>
                      <a:lnTo>
                        <a:pt x="1679" y="976"/>
                      </a:lnTo>
                      <a:cubicBezTo>
                        <a:pt x="1584" y="976"/>
                        <a:pt x="1489" y="976"/>
                        <a:pt x="1394" y="965"/>
                      </a:cubicBezTo>
                      <a:lnTo>
                        <a:pt x="1358" y="965"/>
                      </a:lnTo>
                      <a:cubicBezTo>
                        <a:pt x="1263" y="953"/>
                        <a:pt x="1179" y="929"/>
                        <a:pt x="1084" y="917"/>
                      </a:cubicBezTo>
                      <a:lnTo>
                        <a:pt x="1037" y="905"/>
                      </a:lnTo>
                      <a:cubicBezTo>
                        <a:pt x="953" y="881"/>
                        <a:pt x="882" y="857"/>
                        <a:pt x="798" y="834"/>
                      </a:cubicBezTo>
                      <a:lnTo>
                        <a:pt x="763" y="810"/>
                      </a:lnTo>
                      <a:cubicBezTo>
                        <a:pt x="667" y="786"/>
                        <a:pt x="584" y="738"/>
                        <a:pt x="501" y="691"/>
                      </a:cubicBezTo>
                      <a:cubicBezTo>
                        <a:pt x="167" y="500"/>
                        <a:pt x="1" y="250"/>
                        <a:pt x="1" y="0"/>
                      </a:cubicBezTo>
                      <a:lnTo>
                        <a:pt x="1" y="3048"/>
                      </a:lnTo>
                      <a:cubicBezTo>
                        <a:pt x="1" y="3310"/>
                        <a:pt x="155" y="3560"/>
                        <a:pt x="489" y="3751"/>
                      </a:cubicBezTo>
                      <a:cubicBezTo>
                        <a:pt x="572" y="3798"/>
                        <a:pt x="656" y="3834"/>
                        <a:pt x="739" y="3870"/>
                      </a:cubicBezTo>
                      <a:lnTo>
                        <a:pt x="751" y="3870"/>
                      </a:lnTo>
                      <a:lnTo>
                        <a:pt x="786" y="3882"/>
                      </a:lnTo>
                      <a:cubicBezTo>
                        <a:pt x="846" y="3905"/>
                        <a:pt x="894" y="3917"/>
                        <a:pt x="941" y="3929"/>
                      </a:cubicBezTo>
                      <a:lnTo>
                        <a:pt x="1025" y="3953"/>
                      </a:lnTo>
                      <a:lnTo>
                        <a:pt x="1072" y="3965"/>
                      </a:lnTo>
                      <a:lnTo>
                        <a:pt x="1120" y="3977"/>
                      </a:lnTo>
                      <a:cubicBezTo>
                        <a:pt x="1167" y="3989"/>
                        <a:pt x="1227" y="4001"/>
                        <a:pt x="1287" y="4001"/>
                      </a:cubicBezTo>
                      <a:lnTo>
                        <a:pt x="1346" y="4013"/>
                      </a:lnTo>
                      <a:lnTo>
                        <a:pt x="1382" y="4013"/>
                      </a:lnTo>
                      <a:lnTo>
                        <a:pt x="1453" y="4013"/>
                      </a:lnTo>
                      <a:cubicBezTo>
                        <a:pt x="1501" y="4013"/>
                        <a:pt x="1560" y="4024"/>
                        <a:pt x="1620" y="4024"/>
                      </a:cubicBezTo>
                      <a:lnTo>
                        <a:pt x="1787" y="4024"/>
                      </a:lnTo>
                      <a:cubicBezTo>
                        <a:pt x="1846" y="4024"/>
                        <a:pt x="1918" y="4024"/>
                        <a:pt x="1977" y="4013"/>
                      </a:cubicBezTo>
                      <a:lnTo>
                        <a:pt x="2001" y="4013"/>
                      </a:lnTo>
                      <a:lnTo>
                        <a:pt x="2049" y="4013"/>
                      </a:lnTo>
                      <a:cubicBezTo>
                        <a:pt x="2096" y="4013"/>
                        <a:pt x="2144" y="4001"/>
                        <a:pt x="2191" y="3989"/>
                      </a:cubicBezTo>
                      <a:cubicBezTo>
                        <a:pt x="2215" y="3989"/>
                        <a:pt x="2239" y="3977"/>
                        <a:pt x="2263" y="3977"/>
                      </a:cubicBezTo>
                      <a:cubicBezTo>
                        <a:pt x="2310" y="3965"/>
                        <a:pt x="2370" y="3941"/>
                        <a:pt x="2430" y="3929"/>
                      </a:cubicBezTo>
                      <a:cubicBezTo>
                        <a:pt x="2453" y="3917"/>
                        <a:pt x="2489" y="3917"/>
                        <a:pt x="2513" y="3905"/>
                      </a:cubicBezTo>
                      <a:lnTo>
                        <a:pt x="2549" y="3893"/>
                      </a:lnTo>
                      <a:cubicBezTo>
                        <a:pt x="2668" y="3858"/>
                        <a:pt x="2775" y="3810"/>
                        <a:pt x="2882" y="3739"/>
                      </a:cubicBezTo>
                      <a:lnTo>
                        <a:pt x="2906" y="3727"/>
                      </a:lnTo>
                      <a:cubicBezTo>
                        <a:pt x="2942" y="3715"/>
                        <a:pt x="2965" y="3691"/>
                        <a:pt x="2989" y="3667"/>
                      </a:cubicBezTo>
                      <a:cubicBezTo>
                        <a:pt x="3037" y="3643"/>
                        <a:pt x="3072" y="3620"/>
                        <a:pt x="3108" y="3584"/>
                      </a:cubicBezTo>
                      <a:lnTo>
                        <a:pt x="3120" y="3572"/>
                      </a:lnTo>
                      <a:cubicBezTo>
                        <a:pt x="3156" y="3536"/>
                        <a:pt x="3192" y="3501"/>
                        <a:pt x="3227" y="3465"/>
                      </a:cubicBezTo>
                      <a:lnTo>
                        <a:pt x="3251" y="3429"/>
                      </a:lnTo>
                      <a:lnTo>
                        <a:pt x="3263" y="3405"/>
                      </a:lnTo>
                      <a:cubicBezTo>
                        <a:pt x="3275" y="3393"/>
                        <a:pt x="3287" y="3370"/>
                        <a:pt x="3299" y="3358"/>
                      </a:cubicBezTo>
                      <a:cubicBezTo>
                        <a:pt x="3311" y="3334"/>
                        <a:pt x="3323" y="3298"/>
                        <a:pt x="3334" y="3262"/>
                      </a:cubicBezTo>
                      <a:cubicBezTo>
                        <a:pt x="3334" y="3262"/>
                        <a:pt x="3334" y="3251"/>
                        <a:pt x="3334" y="3251"/>
                      </a:cubicBezTo>
                      <a:cubicBezTo>
                        <a:pt x="3334" y="3239"/>
                        <a:pt x="3334" y="3239"/>
                        <a:pt x="3334" y="3227"/>
                      </a:cubicBezTo>
                      <a:cubicBezTo>
                        <a:pt x="3334" y="3215"/>
                        <a:pt x="3358" y="3191"/>
                        <a:pt x="3358" y="3167"/>
                      </a:cubicBezTo>
                      <a:cubicBezTo>
                        <a:pt x="3358" y="3131"/>
                        <a:pt x="3370" y="3108"/>
                        <a:pt x="3370" y="3072"/>
                      </a:cubicBezTo>
                      <a:lnTo>
                        <a:pt x="3370" y="3060"/>
                      </a:lnTo>
                      <a:lnTo>
                        <a:pt x="3370" y="0"/>
                      </a:lnTo>
                      <a:cubicBezTo>
                        <a:pt x="3382" y="60"/>
                        <a:pt x="3370" y="119"/>
                        <a:pt x="3346" y="179"/>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52"/>
                <p:cNvSpPr/>
                <p:nvPr/>
              </p:nvSpPr>
              <p:spPr>
                <a:xfrm>
                  <a:off x="4003025" y="2917225"/>
                  <a:ext cx="93175" cy="49150"/>
                </a:xfrm>
                <a:custGeom>
                  <a:avLst/>
                  <a:gdLst/>
                  <a:ahLst/>
                  <a:cxnLst/>
                  <a:rect l="l" t="t" r="r" b="b"/>
                  <a:pathLst>
                    <a:path w="3727" h="1966" extrusionOk="0">
                      <a:moveTo>
                        <a:pt x="1857" y="1"/>
                      </a:moveTo>
                      <a:cubicBezTo>
                        <a:pt x="1423" y="1"/>
                        <a:pt x="988" y="96"/>
                        <a:pt x="655" y="287"/>
                      </a:cubicBezTo>
                      <a:cubicBezTo>
                        <a:pt x="0" y="680"/>
                        <a:pt x="12" y="1287"/>
                        <a:pt x="667" y="1680"/>
                      </a:cubicBezTo>
                      <a:cubicBezTo>
                        <a:pt x="1000" y="1870"/>
                        <a:pt x="1432" y="1965"/>
                        <a:pt x="1863" y="1965"/>
                      </a:cubicBezTo>
                      <a:cubicBezTo>
                        <a:pt x="2295" y="1965"/>
                        <a:pt x="2727" y="1870"/>
                        <a:pt x="3060" y="1680"/>
                      </a:cubicBezTo>
                      <a:cubicBezTo>
                        <a:pt x="3727" y="1299"/>
                        <a:pt x="3727" y="680"/>
                        <a:pt x="3060" y="287"/>
                      </a:cubicBezTo>
                      <a:cubicBezTo>
                        <a:pt x="2727" y="96"/>
                        <a:pt x="2292" y="1"/>
                        <a:pt x="1857" y="1"/>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52"/>
                <p:cNvSpPr/>
                <p:nvPr/>
              </p:nvSpPr>
              <p:spPr>
                <a:xfrm>
                  <a:off x="3990525" y="2826150"/>
                  <a:ext cx="117875" cy="140525"/>
                </a:xfrm>
                <a:custGeom>
                  <a:avLst/>
                  <a:gdLst/>
                  <a:ahLst/>
                  <a:cxnLst/>
                  <a:rect l="l" t="t" r="r" b="b"/>
                  <a:pathLst>
                    <a:path w="4715" h="5621" extrusionOk="0">
                      <a:moveTo>
                        <a:pt x="4691" y="263"/>
                      </a:moveTo>
                      <a:lnTo>
                        <a:pt x="4691" y="286"/>
                      </a:lnTo>
                      <a:cubicBezTo>
                        <a:pt x="4655" y="358"/>
                        <a:pt x="4620" y="429"/>
                        <a:pt x="4572" y="501"/>
                      </a:cubicBezTo>
                      <a:cubicBezTo>
                        <a:pt x="4560" y="513"/>
                        <a:pt x="4560" y="524"/>
                        <a:pt x="4548" y="536"/>
                      </a:cubicBezTo>
                      <a:cubicBezTo>
                        <a:pt x="4489" y="620"/>
                        <a:pt x="4429" y="679"/>
                        <a:pt x="4358" y="751"/>
                      </a:cubicBezTo>
                      <a:cubicBezTo>
                        <a:pt x="4310" y="786"/>
                        <a:pt x="4251" y="834"/>
                        <a:pt x="4191" y="870"/>
                      </a:cubicBezTo>
                      <a:cubicBezTo>
                        <a:pt x="4143" y="905"/>
                        <a:pt x="4096" y="941"/>
                        <a:pt x="4048" y="977"/>
                      </a:cubicBezTo>
                      <a:cubicBezTo>
                        <a:pt x="3941" y="1025"/>
                        <a:pt x="3822" y="1084"/>
                        <a:pt x="3715" y="1120"/>
                      </a:cubicBezTo>
                      <a:lnTo>
                        <a:pt x="3620" y="1156"/>
                      </a:lnTo>
                      <a:cubicBezTo>
                        <a:pt x="3548" y="1179"/>
                        <a:pt x="3477" y="1203"/>
                        <a:pt x="3405" y="1227"/>
                      </a:cubicBezTo>
                      <a:cubicBezTo>
                        <a:pt x="3334" y="1251"/>
                        <a:pt x="3250" y="1263"/>
                        <a:pt x="3167" y="1286"/>
                      </a:cubicBezTo>
                      <a:cubicBezTo>
                        <a:pt x="3084" y="1298"/>
                        <a:pt x="2977" y="1322"/>
                        <a:pt x="2881" y="1334"/>
                      </a:cubicBezTo>
                      <a:lnTo>
                        <a:pt x="2810" y="1346"/>
                      </a:lnTo>
                      <a:cubicBezTo>
                        <a:pt x="2679" y="1358"/>
                        <a:pt x="2548" y="1358"/>
                        <a:pt x="2417" y="1370"/>
                      </a:cubicBezTo>
                      <a:lnTo>
                        <a:pt x="2346" y="1370"/>
                      </a:lnTo>
                      <a:cubicBezTo>
                        <a:pt x="2226" y="1370"/>
                        <a:pt x="2084" y="1358"/>
                        <a:pt x="1965" y="1346"/>
                      </a:cubicBezTo>
                      <a:lnTo>
                        <a:pt x="1905" y="1346"/>
                      </a:lnTo>
                      <a:cubicBezTo>
                        <a:pt x="1774" y="1322"/>
                        <a:pt x="1643" y="1310"/>
                        <a:pt x="1524" y="1275"/>
                      </a:cubicBezTo>
                      <a:lnTo>
                        <a:pt x="1453" y="1263"/>
                      </a:lnTo>
                      <a:cubicBezTo>
                        <a:pt x="1345" y="1227"/>
                        <a:pt x="1238" y="1203"/>
                        <a:pt x="1131" y="1156"/>
                      </a:cubicBezTo>
                      <a:lnTo>
                        <a:pt x="1072" y="1144"/>
                      </a:lnTo>
                      <a:cubicBezTo>
                        <a:pt x="941" y="1096"/>
                        <a:pt x="822" y="1036"/>
                        <a:pt x="714" y="977"/>
                      </a:cubicBezTo>
                      <a:cubicBezTo>
                        <a:pt x="250" y="703"/>
                        <a:pt x="12" y="358"/>
                        <a:pt x="12" y="1"/>
                      </a:cubicBezTo>
                      <a:lnTo>
                        <a:pt x="0" y="4263"/>
                      </a:lnTo>
                      <a:cubicBezTo>
                        <a:pt x="0" y="4608"/>
                        <a:pt x="238" y="4966"/>
                        <a:pt x="702" y="5227"/>
                      </a:cubicBezTo>
                      <a:cubicBezTo>
                        <a:pt x="810" y="5299"/>
                        <a:pt x="917" y="5347"/>
                        <a:pt x="1036" y="5394"/>
                      </a:cubicBezTo>
                      <a:lnTo>
                        <a:pt x="1060" y="5394"/>
                      </a:lnTo>
                      <a:lnTo>
                        <a:pt x="1119" y="5418"/>
                      </a:lnTo>
                      <a:cubicBezTo>
                        <a:pt x="1191" y="5442"/>
                        <a:pt x="1250" y="5466"/>
                        <a:pt x="1322" y="5489"/>
                      </a:cubicBezTo>
                      <a:cubicBezTo>
                        <a:pt x="1369" y="5501"/>
                        <a:pt x="1405" y="5501"/>
                        <a:pt x="1441" y="5513"/>
                      </a:cubicBezTo>
                      <a:lnTo>
                        <a:pt x="1512" y="5537"/>
                      </a:lnTo>
                      <a:lnTo>
                        <a:pt x="1572" y="5549"/>
                      </a:lnTo>
                      <a:cubicBezTo>
                        <a:pt x="1643" y="5561"/>
                        <a:pt x="1715" y="5573"/>
                        <a:pt x="1810" y="5585"/>
                      </a:cubicBezTo>
                      <a:lnTo>
                        <a:pt x="1893" y="5597"/>
                      </a:lnTo>
                      <a:lnTo>
                        <a:pt x="1953" y="5597"/>
                      </a:lnTo>
                      <a:lnTo>
                        <a:pt x="2036" y="5608"/>
                      </a:lnTo>
                      <a:cubicBezTo>
                        <a:pt x="2107" y="5608"/>
                        <a:pt x="2179" y="5620"/>
                        <a:pt x="2262" y="5620"/>
                      </a:cubicBezTo>
                      <a:lnTo>
                        <a:pt x="2512" y="5620"/>
                      </a:lnTo>
                      <a:cubicBezTo>
                        <a:pt x="2596" y="5620"/>
                        <a:pt x="2679" y="5608"/>
                        <a:pt x="2774" y="5597"/>
                      </a:cubicBezTo>
                      <a:lnTo>
                        <a:pt x="2798" y="5597"/>
                      </a:lnTo>
                      <a:lnTo>
                        <a:pt x="2869" y="5597"/>
                      </a:lnTo>
                      <a:cubicBezTo>
                        <a:pt x="2941" y="5585"/>
                        <a:pt x="3000" y="5573"/>
                        <a:pt x="3072" y="5561"/>
                      </a:cubicBezTo>
                      <a:cubicBezTo>
                        <a:pt x="3096" y="5561"/>
                        <a:pt x="3131" y="5549"/>
                        <a:pt x="3155" y="5537"/>
                      </a:cubicBezTo>
                      <a:cubicBezTo>
                        <a:pt x="3239" y="5525"/>
                        <a:pt x="3310" y="5501"/>
                        <a:pt x="3393" y="5477"/>
                      </a:cubicBezTo>
                      <a:cubicBezTo>
                        <a:pt x="3429" y="5477"/>
                        <a:pt x="3477" y="5466"/>
                        <a:pt x="3512" y="5454"/>
                      </a:cubicBezTo>
                      <a:lnTo>
                        <a:pt x="3608" y="5418"/>
                      </a:lnTo>
                      <a:lnTo>
                        <a:pt x="3703" y="5382"/>
                      </a:lnTo>
                      <a:cubicBezTo>
                        <a:pt x="3810" y="5335"/>
                        <a:pt x="3929" y="5287"/>
                        <a:pt x="4036" y="5227"/>
                      </a:cubicBezTo>
                      <a:lnTo>
                        <a:pt x="4060" y="5216"/>
                      </a:lnTo>
                      <a:cubicBezTo>
                        <a:pt x="4108" y="5192"/>
                        <a:pt x="4131" y="5156"/>
                        <a:pt x="4179" y="5132"/>
                      </a:cubicBezTo>
                      <a:cubicBezTo>
                        <a:pt x="4239" y="5096"/>
                        <a:pt x="4286" y="5049"/>
                        <a:pt x="4346" y="5001"/>
                      </a:cubicBezTo>
                      <a:lnTo>
                        <a:pt x="4358" y="4989"/>
                      </a:lnTo>
                      <a:cubicBezTo>
                        <a:pt x="4405" y="4942"/>
                        <a:pt x="4465" y="4894"/>
                        <a:pt x="4501" y="4835"/>
                      </a:cubicBezTo>
                      <a:cubicBezTo>
                        <a:pt x="4512" y="4823"/>
                        <a:pt x="4524" y="4811"/>
                        <a:pt x="4524" y="4799"/>
                      </a:cubicBezTo>
                      <a:cubicBezTo>
                        <a:pt x="4536" y="4787"/>
                        <a:pt x="4548" y="4775"/>
                        <a:pt x="4560" y="4763"/>
                      </a:cubicBezTo>
                      <a:cubicBezTo>
                        <a:pt x="4572" y="4739"/>
                        <a:pt x="4584" y="4715"/>
                        <a:pt x="4596" y="4692"/>
                      </a:cubicBezTo>
                      <a:cubicBezTo>
                        <a:pt x="4620" y="4656"/>
                        <a:pt x="4643" y="4608"/>
                        <a:pt x="4667" y="4561"/>
                      </a:cubicBezTo>
                      <a:cubicBezTo>
                        <a:pt x="4667" y="4561"/>
                        <a:pt x="4667" y="4549"/>
                        <a:pt x="4667" y="4537"/>
                      </a:cubicBezTo>
                      <a:cubicBezTo>
                        <a:pt x="4667" y="4537"/>
                        <a:pt x="4667" y="4525"/>
                        <a:pt x="4667" y="4513"/>
                      </a:cubicBezTo>
                      <a:cubicBezTo>
                        <a:pt x="4667" y="4489"/>
                        <a:pt x="4679" y="4454"/>
                        <a:pt x="4691" y="4430"/>
                      </a:cubicBezTo>
                      <a:cubicBezTo>
                        <a:pt x="4703" y="4382"/>
                        <a:pt x="4703" y="4334"/>
                        <a:pt x="4703" y="4299"/>
                      </a:cubicBezTo>
                      <a:cubicBezTo>
                        <a:pt x="4703" y="4287"/>
                        <a:pt x="4703" y="4275"/>
                        <a:pt x="4703" y="4275"/>
                      </a:cubicBezTo>
                      <a:lnTo>
                        <a:pt x="4715" y="13"/>
                      </a:lnTo>
                      <a:cubicBezTo>
                        <a:pt x="4715" y="96"/>
                        <a:pt x="4703" y="179"/>
                        <a:pt x="4691" y="263"/>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2"/>
                <p:cNvSpPr/>
                <p:nvPr/>
              </p:nvSpPr>
              <p:spPr>
                <a:xfrm>
                  <a:off x="3985150" y="2792175"/>
                  <a:ext cx="129200" cy="68450"/>
                </a:xfrm>
                <a:custGeom>
                  <a:avLst/>
                  <a:gdLst/>
                  <a:ahLst/>
                  <a:cxnLst/>
                  <a:rect l="l" t="t" r="r" b="b"/>
                  <a:pathLst>
                    <a:path w="5168" h="2738" extrusionOk="0">
                      <a:moveTo>
                        <a:pt x="2570" y="1"/>
                      </a:moveTo>
                      <a:cubicBezTo>
                        <a:pt x="1971" y="1"/>
                        <a:pt x="1373" y="135"/>
                        <a:pt x="917" y="407"/>
                      </a:cubicBezTo>
                      <a:cubicBezTo>
                        <a:pt x="1" y="943"/>
                        <a:pt x="1" y="1800"/>
                        <a:pt x="929" y="2336"/>
                      </a:cubicBezTo>
                      <a:cubicBezTo>
                        <a:pt x="1388" y="2604"/>
                        <a:pt x="1989" y="2738"/>
                        <a:pt x="2590" y="2738"/>
                      </a:cubicBezTo>
                      <a:cubicBezTo>
                        <a:pt x="3192" y="2738"/>
                        <a:pt x="3793" y="2604"/>
                        <a:pt x="4251" y="2336"/>
                      </a:cubicBezTo>
                      <a:cubicBezTo>
                        <a:pt x="5168" y="1800"/>
                        <a:pt x="5168" y="931"/>
                        <a:pt x="4251" y="407"/>
                      </a:cubicBezTo>
                      <a:cubicBezTo>
                        <a:pt x="3784" y="138"/>
                        <a:pt x="3176" y="1"/>
                        <a:pt x="2570" y="1"/>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2"/>
                <p:cNvSpPr/>
                <p:nvPr/>
              </p:nvSpPr>
              <p:spPr>
                <a:xfrm>
                  <a:off x="3534200" y="3112500"/>
                  <a:ext cx="770650" cy="726900"/>
                </a:xfrm>
                <a:custGeom>
                  <a:avLst/>
                  <a:gdLst/>
                  <a:ahLst/>
                  <a:cxnLst/>
                  <a:rect l="l" t="t" r="r" b="b"/>
                  <a:pathLst>
                    <a:path w="30826" h="29076" fill="none" extrusionOk="0">
                      <a:moveTo>
                        <a:pt x="30826" y="0"/>
                      </a:moveTo>
                      <a:lnTo>
                        <a:pt x="30826" y="11669"/>
                      </a:lnTo>
                      <a:lnTo>
                        <a:pt x="1" y="29075"/>
                      </a:lnTo>
                    </a:path>
                  </a:pathLst>
                </a:custGeom>
                <a:noFill/>
                <a:ln w="9525" cap="flat" cmpd="sng">
                  <a:solidFill>
                    <a:srgbClr val="A0FDF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52"/>
                <p:cNvSpPr/>
                <p:nvPr/>
              </p:nvSpPr>
              <p:spPr>
                <a:xfrm>
                  <a:off x="4262575" y="3073800"/>
                  <a:ext cx="84550" cy="100625"/>
                </a:xfrm>
                <a:custGeom>
                  <a:avLst/>
                  <a:gdLst/>
                  <a:ahLst/>
                  <a:cxnLst/>
                  <a:rect l="l" t="t" r="r" b="b"/>
                  <a:pathLst>
                    <a:path w="3382" h="4025" extrusionOk="0">
                      <a:moveTo>
                        <a:pt x="3358" y="191"/>
                      </a:moveTo>
                      <a:cubicBezTo>
                        <a:pt x="3358" y="203"/>
                        <a:pt x="3358" y="203"/>
                        <a:pt x="3358" y="215"/>
                      </a:cubicBezTo>
                      <a:cubicBezTo>
                        <a:pt x="3334" y="263"/>
                        <a:pt x="3310" y="310"/>
                        <a:pt x="3275" y="358"/>
                      </a:cubicBezTo>
                      <a:lnTo>
                        <a:pt x="3263" y="394"/>
                      </a:lnTo>
                      <a:cubicBezTo>
                        <a:pt x="3215" y="441"/>
                        <a:pt x="3167" y="489"/>
                        <a:pt x="3120" y="536"/>
                      </a:cubicBezTo>
                      <a:cubicBezTo>
                        <a:pt x="3084" y="572"/>
                        <a:pt x="3048" y="596"/>
                        <a:pt x="3001" y="632"/>
                      </a:cubicBezTo>
                      <a:cubicBezTo>
                        <a:pt x="2965" y="655"/>
                        <a:pt x="2941" y="679"/>
                        <a:pt x="2894" y="703"/>
                      </a:cubicBezTo>
                      <a:cubicBezTo>
                        <a:pt x="2786" y="763"/>
                        <a:pt x="2679" y="810"/>
                        <a:pt x="2560" y="846"/>
                      </a:cubicBezTo>
                      <a:cubicBezTo>
                        <a:pt x="2524" y="870"/>
                        <a:pt x="2477" y="882"/>
                        <a:pt x="2441" y="894"/>
                      </a:cubicBezTo>
                      <a:cubicBezTo>
                        <a:pt x="2382" y="905"/>
                        <a:pt x="2322" y="917"/>
                        <a:pt x="2274" y="929"/>
                      </a:cubicBezTo>
                      <a:cubicBezTo>
                        <a:pt x="2203" y="941"/>
                        <a:pt x="2132" y="953"/>
                        <a:pt x="2060" y="965"/>
                      </a:cubicBezTo>
                      <a:lnTo>
                        <a:pt x="2012" y="965"/>
                      </a:lnTo>
                      <a:cubicBezTo>
                        <a:pt x="1917" y="977"/>
                        <a:pt x="1822" y="977"/>
                        <a:pt x="1727" y="977"/>
                      </a:cubicBezTo>
                      <a:lnTo>
                        <a:pt x="1679" y="977"/>
                      </a:lnTo>
                      <a:cubicBezTo>
                        <a:pt x="1596" y="977"/>
                        <a:pt x="1501" y="977"/>
                        <a:pt x="1405" y="965"/>
                      </a:cubicBezTo>
                      <a:lnTo>
                        <a:pt x="1358" y="965"/>
                      </a:lnTo>
                      <a:cubicBezTo>
                        <a:pt x="1274" y="953"/>
                        <a:pt x="1179" y="941"/>
                        <a:pt x="1096" y="917"/>
                      </a:cubicBezTo>
                      <a:lnTo>
                        <a:pt x="1036" y="905"/>
                      </a:lnTo>
                      <a:cubicBezTo>
                        <a:pt x="965" y="882"/>
                        <a:pt x="881" y="858"/>
                        <a:pt x="810" y="834"/>
                      </a:cubicBezTo>
                      <a:lnTo>
                        <a:pt x="762" y="822"/>
                      </a:lnTo>
                      <a:cubicBezTo>
                        <a:pt x="679" y="786"/>
                        <a:pt x="596" y="751"/>
                        <a:pt x="512" y="703"/>
                      </a:cubicBezTo>
                      <a:cubicBezTo>
                        <a:pt x="179" y="501"/>
                        <a:pt x="12" y="251"/>
                        <a:pt x="12" y="1"/>
                      </a:cubicBezTo>
                      <a:lnTo>
                        <a:pt x="0" y="3060"/>
                      </a:lnTo>
                      <a:cubicBezTo>
                        <a:pt x="0" y="3311"/>
                        <a:pt x="167" y="3561"/>
                        <a:pt x="500" y="3751"/>
                      </a:cubicBezTo>
                      <a:cubicBezTo>
                        <a:pt x="572" y="3799"/>
                        <a:pt x="655" y="3834"/>
                        <a:pt x="739" y="3870"/>
                      </a:cubicBezTo>
                      <a:lnTo>
                        <a:pt x="762" y="3870"/>
                      </a:lnTo>
                      <a:lnTo>
                        <a:pt x="798" y="3882"/>
                      </a:lnTo>
                      <a:cubicBezTo>
                        <a:pt x="846" y="3906"/>
                        <a:pt x="893" y="3918"/>
                        <a:pt x="953" y="3942"/>
                      </a:cubicBezTo>
                      <a:lnTo>
                        <a:pt x="1036" y="3953"/>
                      </a:lnTo>
                      <a:lnTo>
                        <a:pt x="1084" y="3965"/>
                      </a:lnTo>
                      <a:lnTo>
                        <a:pt x="1120" y="3977"/>
                      </a:lnTo>
                      <a:cubicBezTo>
                        <a:pt x="1179" y="3989"/>
                        <a:pt x="1239" y="4001"/>
                        <a:pt x="1286" y="4013"/>
                      </a:cubicBezTo>
                      <a:lnTo>
                        <a:pt x="1346" y="4013"/>
                      </a:lnTo>
                      <a:lnTo>
                        <a:pt x="1393" y="4013"/>
                      </a:lnTo>
                      <a:lnTo>
                        <a:pt x="1453" y="4013"/>
                      </a:lnTo>
                      <a:cubicBezTo>
                        <a:pt x="1512" y="4013"/>
                        <a:pt x="1572" y="4013"/>
                        <a:pt x="1620" y="4025"/>
                      </a:cubicBezTo>
                      <a:lnTo>
                        <a:pt x="1798" y="4025"/>
                      </a:lnTo>
                      <a:cubicBezTo>
                        <a:pt x="1858" y="4025"/>
                        <a:pt x="1917" y="4025"/>
                        <a:pt x="1977" y="4013"/>
                      </a:cubicBezTo>
                      <a:lnTo>
                        <a:pt x="2001" y="4013"/>
                      </a:lnTo>
                      <a:lnTo>
                        <a:pt x="2048" y="4013"/>
                      </a:lnTo>
                      <a:cubicBezTo>
                        <a:pt x="2108" y="4013"/>
                        <a:pt x="2155" y="4001"/>
                        <a:pt x="2203" y="4001"/>
                      </a:cubicBezTo>
                      <a:cubicBezTo>
                        <a:pt x="2227" y="4001"/>
                        <a:pt x="2239" y="3989"/>
                        <a:pt x="2263" y="3977"/>
                      </a:cubicBezTo>
                      <a:cubicBezTo>
                        <a:pt x="2322" y="3965"/>
                        <a:pt x="2382" y="3953"/>
                        <a:pt x="2429" y="3942"/>
                      </a:cubicBezTo>
                      <a:cubicBezTo>
                        <a:pt x="2465" y="3930"/>
                        <a:pt x="2489" y="3930"/>
                        <a:pt x="2524" y="3918"/>
                      </a:cubicBezTo>
                      <a:lnTo>
                        <a:pt x="2560" y="3894"/>
                      </a:lnTo>
                      <a:cubicBezTo>
                        <a:pt x="2679" y="3858"/>
                        <a:pt x="2786" y="3811"/>
                        <a:pt x="2894" y="3751"/>
                      </a:cubicBezTo>
                      <a:lnTo>
                        <a:pt x="2917" y="3739"/>
                      </a:lnTo>
                      <a:cubicBezTo>
                        <a:pt x="2941" y="3715"/>
                        <a:pt x="2965" y="3703"/>
                        <a:pt x="3001" y="3680"/>
                      </a:cubicBezTo>
                      <a:cubicBezTo>
                        <a:pt x="3036" y="3644"/>
                        <a:pt x="3084" y="3620"/>
                        <a:pt x="3120" y="3584"/>
                      </a:cubicBezTo>
                      <a:lnTo>
                        <a:pt x="3132" y="3584"/>
                      </a:lnTo>
                      <a:cubicBezTo>
                        <a:pt x="3167" y="3549"/>
                        <a:pt x="3203" y="3513"/>
                        <a:pt x="3239" y="3477"/>
                      </a:cubicBezTo>
                      <a:cubicBezTo>
                        <a:pt x="3239" y="3465"/>
                        <a:pt x="3239" y="3453"/>
                        <a:pt x="3251" y="3441"/>
                      </a:cubicBezTo>
                      <a:lnTo>
                        <a:pt x="3275" y="3418"/>
                      </a:lnTo>
                      <a:cubicBezTo>
                        <a:pt x="3275" y="3406"/>
                        <a:pt x="3286" y="3382"/>
                        <a:pt x="3298" y="3370"/>
                      </a:cubicBezTo>
                      <a:cubicBezTo>
                        <a:pt x="3322" y="3346"/>
                        <a:pt x="3334" y="3311"/>
                        <a:pt x="3346" y="3275"/>
                      </a:cubicBezTo>
                      <a:lnTo>
                        <a:pt x="3346" y="3263"/>
                      </a:lnTo>
                      <a:cubicBezTo>
                        <a:pt x="3346" y="3251"/>
                        <a:pt x="3346" y="3251"/>
                        <a:pt x="3346" y="3239"/>
                      </a:cubicBezTo>
                      <a:cubicBezTo>
                        <a:pt x="3346" y="3227"/>
                        <a:pt x="3358" y="3203"/>
                        <a:pt x="3370" y="3180"/>
                      </a:cubicBezTo>
                      <a:cubicBezTo>
                        <a:pt x="3370" y="3144"/>
                        <a:pt x="3370" y="3120"/>
                        <a:pt x="3370" y="3084"/>
                      </a:cubicBezTo>
                      <a:lnTo>
                        <a:pt x="3370" y="3072"/>
                      </a:lnTo>
                      <a:lnTo>
                        <a:pt x="3382" y="13"/>
                      </a:lnTo>
                      <a:cubicBezTo>
                        <a:pt x="3382" y="72"/>
                        <a:pt x="3370" y="132"/>
                        <a:pt x="3358" y="191"/>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52"/>
                <p:cNvSpPr/>
                <p:nvPr/>
              </p:nvSpPr>
              <p:spPr>
                <a:xfrm>
                  <a:off x="4258400" y="3049700"/>
                  <a:ext cx="92900" cy="48825"/>
                </a:xfrm>
                <a:custGeom>
                  <a:avLst/>
                  <a:gdLst/>
                  <a:ahLst/>
                  <a:cxnLst/>
                  <a:rect l="l" t="t" r="r" b="b"/>
                  <a:pathLst>
                    <a:path w="3716" h="1953" extrusionOk="0">
                      <a:moveTo>
                        <a:pt x="1852" y="0"/>
                      </a:moveTo>
                      <a:cubicBezTo>
                        <a:pt x="1417" y="0"/>
                        <a:pt x="983" y="95"/>
                        <a:pt x="655" y="286"/>
                      </a:cubicBezTo>
                      <a:cubicBezTo>
                        <a:pt x="1" y="667"/>
                        <a:pt x="1" y="1286"/>
                        <a:pt x="667" y="1667"/>
                      </a:cubicBezTo>
                      <a:cubicBezTo>
                        <a:pt x="995" y="1858"/>
                        <a:pt x="1423" y="1953"/>
                        <a:pt x="1854" y="1953"/>
                      </a:cubicBezTo>
                      <a:cubicBezTo>
                        <a:pt x="2284" y="1953"/>
                        <a:pt x="2715" y="1858"/>
                        <a:pt x="3049" y="1667"/>
                      </a:cubicBezTo>
                      <a:cubicBezTo>
                        <a:pt x="3715" y="1286"/>
                        <a:pt x="3715" y="667"/>
                        <a:pt x="3049" y="286"/>
                      </a:cubicBezTo>
                      <a:cubicBezTo>
                        <a:pt x="2721" y="95"/>
                        <a:pt x="2287" y="0"/>
                        <a:pt x="1852" y="0"/>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2"/>
                <p:cNvSpPr/>
                <p:nvPr/>
              </p:nvSpPr>
              <p:spPr>
                <a:xfrm>
                  <a:off x="4245900" y="2958600"/>
                  <a:ext cx="117900" cy="140525"/>
                </a:xfrm>
                <a:custGeom>
                  <a:avLst/>
                  <a:gdLst/>
                  <a:ahLst/>
                  <a:cxnLst/>
                  <a:rect l="l" t="t" r="r" b="b"/>
                  <a:pathLst>
                    <a:path w="4716" h="5621" extrusionOk="0">
                      <a:moveTo>
                        <a:pt x="4680" y="251"/>
                      </a:moveTo>
                      <a:lnTo>
                        <a:pt x="4680" y="275"/>
                      </a:lnTo>
                      <a:cubicBezTo>
                        <a:pt x="4644" y="358"/>
                        <a:pt x="4608" y="430"/>
                        <a:pt x="4561" y="501"/>
                      </a:cubicBezTo>
                      <a:cubicBezTo>
                        <a:pt x="4561" y="513"/>
                        <a:pt x="4549" y="525"/>
                        <a:pt x="4537" y="537"/>
                      </a:cubicBezTo>
                      <a:cubicBezTo>
                        <a:pt x="4489" y="608"/>
                        <a:pt x="4418" y="680"/>
                        <a:pt x="4346" y="739"/>
                      </a:cubicBezTo>
                      <a:cubicBezTo>
                        <a:pt x="4299" y="787"/>
                        <a:pt x="4239" y="822"/>
                        <a:pt x="4192" y="870"/>
                      </a:cubicBezTo>
                      <a:cubicBezTo>
                        <a:pt x="4144" y="894"/>
                        <a:pt x="4096" y="941"/>
                        <a:pt x="4037" y="965"/>
                      </a:cubicBezTo>
                      <a:cubicBezTo>
                        <a:pt x="3930" y="1025"/>
                        <a:pt x="3822" y="1072"/>
                        <a:pt x="3715" y="1120"/>
                      </a:cubicBezTo>
                      <a:cubicBezTo>
                        <a:pt x="3680" y="1132"/>
                        <a:pt x="3644" y="1144"/>
                        <a:pt x="3620" y="1156"/>
                      </a:cubicBezTo>
                      <a:cubicBezTo>
                        <a:pt x="3549" y="1180"/>
                        <a:pt x="3465" y="1203"/>
                        <a:pt x="3394" y="1215"/>
                      </a:cubicBezTo>
                      <a:cubicBezTo>
                        <a:pt x="3322" y="1239"/>
                        <a:pt x="3251" y="1263"/>
                        <a:pt x="3156" y="1275"/>
                      </a:cubicBezTo>
                      <a:cubicBezTo>
                        <a:pt x="3072" y="1299"/>
                        <a:pt x="2977" y="1311"/>
                        <a:pt x="2870" y="1334"/>
                      </a:cubicBezTo>
                      <a:lnTo>
                        <a:pt x="2810" y="1334"/>
                      </a:lnTo>
                      <a:cubicBezTo>
                        <a:pt x="2668" y="1346"/>
                        <a:pt x="2537" y="1358"/>
                        <a:pt x="2406" y="1358"/>
                      </a:cubicBezTo>
                      <a:lnTo>
                        <a:pt x="2346" y="1358"/>
                      </a:lnTo>
                      <a:cubicBezTo>
                        <a:pt x="2215" y="1358"/>
                        <a:pt x="2084" y="1358"/>
                        <a:pt x="1953" y="1334"/>
                      </a:cubicBezTo>
                      <a:lnTo>
                        <a:pt x="1894" y="1334"/>
                      </a:lnTo>
                      <a:cubicBezTo>
                        <a:pt x="1763" y="1322"/>
                        <a:pt x="1644" y="1299"/>
                        <a:pt x="1513" y="1275"/>
                      </a:cubicBezTo>
                      <a:lnTo>
                        <a:pt x="1453" y="1263"/>
                      </a:lnTo>
                      <a:cubicBezTo>
                        <a:pt x="1334" y="1227"/>
                        <a:pt x="1227" y="1203"/>
                        <a:pt x="1120" y="1156"/>
                      </a:cubicBezTo>
                      <a:lnTo>
                        <a:pt x="1060" y="1144"/>
                      </a:lnTo>
                      <a:cubicBezTo>
                        <a:pt x="941" y="1096"/>
                        <a:pt x="822" y="1037"/>
                        <a:pt x="703" y="965"/>
                      </a:cubicBezTo>
                      <a:cubicBezTo>
                        <a:pt x="239" y="703"/>
                        <a:pt x="12" y="346"/>
                        <a:pt x="12" y="1"/>
                      </a:cubicBezTo>
                      <a:lnTo>
                        <a:pt x="1" y="4263"/>
                      </a:lnTo>
                      <a:cubicBezTo>
                        <a:pt x="1" y="4609"/>
                        <a:pt x="227" y="4966"/>
                        <a:pt x="691" y="5228"/>
                      </a:cubicBezTo>
                      <a:cubicBezTo>
                        <a:pt x="798" y="5287"/>
                        <a:pt x="917" y="5347"/>
                        <a:pt x="1036" y="5394"/>
                      </a:cubicBezTo>
                      <a:lnTo>
                        <a:pt x="1048" y="5394"/>
                      </a:lnTo>
                      <a:lnTo>
                        <a:pt x="1108" y="5418"/>
                      </a:lnTo>
                      <a:cubicBezTo>
                        <a:pt x="1179" y="5442"/>
                        <a:pt x="1251" y="5466"/>
                        <a:pt x="1322" y="5490"/>
                      </a:cubicBezTo>
                      <a:lnTo>
                        <a:pt x="1441" y="5513"/>
                      </a:lnTo>
                      <a:lnTo>
                        <a:pt x="1501" y="5525"/>
                      </a:lnTo>
                      <a:lnTo>
                        <a:pt x="1560" y="5549"/>
                      </a:lnTo>
                      <a:cubicBezTo>
                        <a:pt x="1644" y="5561"/>
                        <a:pt x="1715" y="5573"/>
                        <a:pt x="1798" y="5585"/>
                      </a:cubicBezTo>
                      <a:lnTo>
                        <a:pt x="1882" y="5597"/>
                      </a:lnTo>
                      <a:lnTo>
                        <a:pt x="1941" y="5597"/>
                      </a:lnTo>
                      <a:lnTo>
                        <a:pt x="2025" y="5609"/>
                      </a:lnTo>
                      <a:cubicBezTo>
                        <a:pt x="2108" y="5609"/>
                        <a:pt x="2179" y="5621"/>
                        <a:pt x="2263" y="5621"/>
                      </a:cubicBezTo>
                      <a:lnTo>
                        <a:pt x="2501" y="5621"/>
                      </a:lnTo>
                      <a:cubicBezTo>
                        <a:pt x="2584" y="5621"/>
                        <a:pt x="2679" y="5609"/>
                        <a:pt x="2763" y="5597"/>
                      </a:cubicBezTo>
                      <a:lnTo>
                        <a:pt x="2787" y="5597"/>
                      </a:lnTo>
                      <a:lnTo>
                        <a:pt x="2858" y="5585"/>
                      </a:lnTo>
                      <a:cubicBezTo>
                        <a:pt x="2930" y="5585"/>
                        <a:pt x="3001" y="5573"/>
                        <a:pt x="3060" y="5561"/>
                      </a:cubicBezTo>
                      <a:cubicBezTo>
                        <a:pt x="3096" y="5561"/>
                        <a:pt x="3120" y="5549"/>
                        <a:pt x="3144" y="5537"/>
                      </a:cubicBezTo>
                      <a:cubicBezTo>
                        <a:pt x="3227" y="5525"/>
                        <a:pt x="3311" y="5502"/>
                        <a:pt x="3382" y="5478"/>
                      </a:cubicBezTo>
                      <a:cubicBezTo>
                        <a:pt x="3430" y="5466"/>
                        <a:pt x="3465" y="5466"/>
                        <a:pt x="3513" y="5454"/>
                      </a:cubicBezTo>
                      <a:cubicBezTo>
                        <a:pt x="3549" y="5442"/>
                        <a:pt x="3572" y="5430"/>
                        <a:pt x="3608" y="5418"/>
                      </a:cubicBezTo>
                      <a:lnTo>
                        <a:pt x="3692" y="5383"/>
                      </a:lnTo>
                      <a:cubicBezTo>
                        <a:pt x="3811" y="5335"/>
                        <a:pt x="3918" y="5287"/>
                        <a:pt x="4025" y="5228"/>
                      </a:cubicBezTo>
                      <a:lnTo>
                        <a:pt x="4049" y="5216"/>
                      </a:lnTo>
                      <a:cubicBezTo>
                        <a:pt x="4096" y="5192"/>
                        <a:pt x="4132" y="5156"/>
                        <a:pt x="4168" y="5132"/>
                      </a:cubicBezTo>
                      <a:cubicBezTo>
                        <a:pt x="4227" y="5085"/>
                        <a:pt x="4287" y="5049"/>
                        <a:pt x="4334" y="5002"/>
                      </a:cubicBezTo>
                      <a:lnTo>
                        <a:pt x="4358" y="4990"/>
                      </a:lnTo>
                      <a:cubicBezTo>
                        <a:pt x="4406" y="4942"/>
                        <a:pt x="4454" y="4894"/>
                        <a:pt x="4501" y="4835"/>
                      </a:cubicBezTo>
                      <a:lnTo>
                        <a:pt x="4525" y="4799"/>
                      </a:lnTo>
                      <a:lnTo>
                        <a:pt x="4549" y="4763"/>
                      </a:lnTo>
                      <a:cubicBezTo>
                        <a:pt x="4573" y="4740"/>
                        <a:pt x="4584" y="4716"/>
                        <a:pt x="4596" y="4692"/>
                      </a:cubicBezTo>
                      <a:cubicBezTo>
                        <a:pt x="4620" y="4656"/>
                        <a:pt x="4644" y="4609"/>
                        <a:pt x="4656" y="4561"/>
                      </a:cubicBezTo>
                      <a:cubicBezTo>
                        <a:pt x="4656" y="4549"/>
                        <a:pt x="4656" y="4549"/>
                        <a:pt x="4656" y="4537"/>
                      </a:cubicBezTo>
                      <a:lnTo>
                        <a:pt x="4656" y="4513"/>
                      </a:lnTo>
                      <a:cubicBezTo>
                        <a:pt x="4680" y="4442"/>
                        <a:pt x="4704" y="4370"/>
                        <a:pt x="4704" y="4299"/>
                      </a:cubicBezTo>
                      <a:lnTo>
                        <a:pt x="4704" y="4275"/>
                      </a:lnTo>
                      <a:lnTo>
                        <a:pt x="4715" y="13"/>
                      </a:lnTo>
                      <a:cubicBezTo>
                        <a:pt x="4715" y="96"/>
                        <a:pt x="4704" y="179"/>
                        <a:pt x="4680" y="251"/>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52"/>
                <p:cNvSpPr/>
                <p:nvPr/>
              </p:nvSpPr>
              <p:spPr>
                <a:xfrm>
                  <a:off x="4240250" y="2924450"/>
                  <a:ext cx="129500" cy="68525"/>
                </a:xfrm>
                <a:custGeom>
                  <a:avLst/>
                  <a:gdLst/>
                  <a:ahLst/>
                  <a:cxnLst/>
                  <a:rect l="l" t="t" r="r" b="b"/>
                  <a:pathLst>
                    <a:path w="5180" h="2741" extrusionOk="0">
                      <a:moveTo>
                        <a:pt x="2580" y="1"/>
                      </a:moveTo>
                      <a:cubicBezTo>
                        <a:pt x="1977" y="1"/>
                        <a:pt x="1376" y="135"/>
                        <a:pt x="917" y="402"/>
                      </a:cubicBezTo>
                      <a:cubicBezTo>
                        <a:pt x="0" y="938"/>
                        <a:pt x="0" y="1807"/>
                        <a:pt x="929" y="2343"/>
                      </a:cubicBezTo>
                      <a:cubicBezTo>
                        <a:pt x="1390" y="2607"/>
                        <a:pt x="1998" y="2741"/>
                        <a:pt x="2606" y="2741"/>
                      </a:cubicBezTo>
                      <a:cubicBezTo>
                        <a:pt x="3207" y="2741"/>
                        <a:pt x="3807" y="2610"/>
                        <a:pt x="4263" y="2343"/>
                      </a:cubicBezTo>
                      <a:cubicBezTo>
                        <a:pt x="5180" y="1796"/>
                        <a:pt x="5168" y="938"/>
                        <a:pt x="4251" y="402"/>
                      </a:cubicBezTo>
                      <a:cubicBezTo>
                        <a:pt x="3787" y="135"/>
                        <a:pt x="3182" y="1"/>
                        <a:pt x="2580" y="1"/>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52"/>
                <p:cNvSpPr/>
                <p:nvPr/>
              </p:nvSpPr>
              <p:spPr>
                <a:xfrm>
                  <a:off x="3893475" y="3233650"/>
                  <a:ext cx="650100" cy="669450"/>
                </a:xfrm>
                <a:custGeom>
                  <a:avLst/>
                  <a:gdLst/>
                  <a:ahLst/>
                  <a:cxnLst/>
                  <a:rect l="l" t="t" r="r" b="b"/>
                  <a:pathLst>
                    <a:path w="26004" h="26778" fill="none" extrusionOk="0">
                      <a:moveTo>
                        <a:pt x="26004" y="0"/>
                      </a:moveTo>
                      <a:lnTo>
                        <a:pt x="26004" y="11680"/>
                      </a:lnTo>
                      <a:lnTo>
                        <a:pt x="1" y="26777"/>
                      </a:lnTo>
                    </a:path>
                  </a:pathLst>
                </a:custGeom>
                <a:noFill/>
                <a:ln w="9525" cap="flat" cmpd="sng">
                  <a:solidFill>
                    <a:srgbClr val="A0FDF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52"/>
                <p:cNvSpPr/>
                <p:nvPr/>
              </p:nvSpPr>
              <p:spPr>
                <a:xfrm>
                  <a:off x="4501300" y="3195250"/>
                  <a:ext cx="84550" cy="100625"/>
                </a:xfrm>
                <a:custGeom>
                  <a:avLst/>
                  <a:gdLst/>
                  <a:ahLst/>
                  <a:cxnLst/>
                  <a:rect l="l" t="t" r="r" b="b"/>
                  <a:pathLst>
                    <a:path w="3382" h="4025" extrusionOk="0">
                      <a:moveTo>
                        <a:pt x="3358" y="179"/>
                      </a:moveTo>
                      <a:cubicBezTo>
                        <a:pt x="3358" y="191"/>
                        <a:pt x="3358" y="191"/>
                        <a:pt x="3358" y="203"/>
                      </a:cubicBezTo>
                      <a:cubicBezTo>
                        <a:pt x="3334" y="250"/>
                        <a:pt x="3310" y="310"/>
                        <a:pt x="3274" y="358"/>
                      </a:cubicBezTo>
                      <a:lnTo>
                        <a:pt x="3262" y="381"/>
                      </a:lnTo>
                      <a:cubicBezTo>
                        <a:pt x="3215" y="441"/>
                        <a:pt x="3179" y="488"/>
                        <a:pt x="3120" y="536"/>
                      </a:cubicBezTo>
                      <a:cubicBezTo>
                        <a:pt x="3084" y="560"/>
                        <a:pt x="3048" y="596"/>
                        <a:pt x="3001" y="619"/>
                      </a:cubicBezTo>
                      <a:cubicBezTo>
                        <a:pt x="2965" y="643"/>
                        <a:pt x="2941" y="667"/>
                        <a:pt x="2905" y="691"/>
                      </a:cubicBezTo>
                      <a:cubicBezTo>
                        <a:pt x="2798" y="750"/>
                        <a:pt x="2679" y="798"/>
                        <a:pt x="2572" y="846"/>
                      </a:cubicBezTo>
                      <a:cubicBezTo>
                        <a:pt x="2524" y="858"/>
                        <a:pt x="2489" y="869"/>
                        <a:pt x="2441" y="881"/>
                      </a:cubicBezTo>
                      <a:cubicBezTo>
                        <a:pt x="2393" y="893"/>
                        <a:pt x="2334" y="917"/>
                        <a:pt x="2274" y="929"/>
                      </a:cubicBezTo>
                      <a:cubicBezTo>
                        <a:pt x="2215" y="941"/>
                        <a:pt x="2131" y="953"/>
                        <a:pt x="2060" y="953"/>
                      </a:cubicBezTo>
                      <a:lnTo>
                        <a:pt x="2012" y="965"/>
                      </a:lnTo>
                      <a:cubicBezTo>
                        <a:pt x="1917" y="977"/>
                        <a:pt x="1822" y="977"/>
                        <a:pt x="1727" y="977"/>
                      </a:cubicBezTo>
                      <a:lnTo>
                        <a:pt x="1691" y="977"/>
                      </a:lnTo>
                      <a:cubicBezTo>
                        <a:pt x="1596" y="977"/>
                        <a:pt x="1500" y="977"/>
                        <a:pt x="1405" y="965"/>
                      </a:cubicBezTo>
                      <a:lnTo>
                        <a:pt x="1357" y="965"/>
                      </a:lnTo>
                      <a:cubicBezTo>
                        <a:pt x="1274" y="953"/>
                        <a:pt x="1179" y="941"/>
                        <a:pt x="1096" y="917"/>
                      </a:cubicBezTo>
                      <a:lnTo>
                        <a:pt x="1048" y="905"/>
                      </a:lnTo>
                      <a:cubicBezTo>
                        <a:pt x="965" y="893"/>
                        <a:pt x="881" y="869"/>
                        <a:pt x="810" y="834"/>
                      </a:cubicBezTo>
                      <a:lnTo>
                        <a:pt x="774" y="822"/>
                      </a:lnTo>
                      <a:cubicBezTo>
                        <a:pt x="679" y="786"/>
                        <a:pt x="595" y="750"/>
                        <a:pt x="512" y="703"/>
                      </a:cubicBezTo>
                      <a:cubicBezTo>
                        <a:pt x="179" y="512"/>
                        <a:pt x="12" y="250"/>
                        <a:pt x="12" y="0"/>
                      </a:cubicBezTo>
                      <a:lnTo>
                        <a:pt x="0" y="3060"/>
                      </a:lnTo>
                      <a:cubicBezTo>
                        <a:pt x="0" y="3310"/>
                        <a:pt x="167" y="3560"/>
                        <a:pt x="500" y="3763"/>
                      </a:cubicBezTo>
                      <a:cubicBezTo>
                        <a:pt x="584" y="3798"/>
                        <a:pt x="667" y="3846"/>
                        <a:pt x="750" y="3870"/>
                      </a:cubicBezTo>
                      <a:lnTo>
                        <a:pt x="762" y="3870"/>
                      </a:lnTo>
                      <a:lnTo>
                        <a:pt x="798" y="3894"/>
                      </a:lnTo>
                      <a:cubicBezTo>
                        <a:pt x="845" y="3906"/>
                        <a:pt x="905" y="3929"/>
                        <a:pt x="953" y="3941"/>
                      </a:cubicBezTo>
                      <a:cubicBezTo>
                        <a:pt x="976" y="3953"/>
                        <a:pt x="1000" y="3953"/>
                        <a:pt x="1036" y="3965"/>
                      </a:cubicBezTo>
                      <a:lnTo>
                        <a:pt x="1084" y="3977"/>
                      </a:lnTo>
                      <a:lnTo>
                        <a:pt x="1119" y="3977"/>
                      </a:lnTo>
                      <a:cubicBezTo>
                        <a:pt x="1179" y="3989"/>
                        <a:pt x="1238" y="4001"/>
                        <a:pt x="1298" y="4013"/>
                      </a:cubicBezTo>
                      <a:lnTo>
                        <a:pt x="1357" y="4013"/>
                      </a:lnTo>
                      <a:lnTo>
                        <a:pt x="1393" y="4013"/>
                      </a:lnTo>
                      <a:lnTo>
                        <a:pt x="1453" y="4013"/>
                      </a:lnTo>
                      <a:cubicBezTo>
                        <a:pt x="1512" y="4013"/>
                        <a:pt x="1572" y="4025"/>
                        <a:pt x="1619" y="4025"/>
                      </a:cubicBezTo>
                      <a:lnTo>
                        <a:pt x="1798" y="4025"/>
                      </a:lnTo>
                      <a:lnTo>
                        <a:pt x="1988" y="4013"/>
                      </a:lnTo>
                      <a:lnTo>
                        <a:pt x="2000" y="4013"/>
                      </a:lnTo>
                      <a:lnTo>
                        <a:pt x="2060" y="4013"/>
                      </a:lnTo>
                      <a:cubicBezTo>
                        <a:pt x="2108" y="4001"/>
                        <a:pt x="2155" y="4001"/>
                        <a:pt x="2203" y="3989"/>
                      </a:cubicBezTo>
                      <a:cubicBezTo>
                        <a:pt x="2227" y="3989"/>
                        <a:pt x="2239" y="3977"/>
                        <a:pt x="2262" y="3977"/>
                      </a:cubicBezTo>
                      <a:cubicBezTo>
                        <a:pt x="2322" y="3965"/>
                        <a:pt x="2381" y="3941"/>
                        <a:pt x="2429" y="3929"/>
                      </a:cubicBezTo>
                      <a:cubicBezTo>
                        <a:pt x="2465" y="3917"/>
                        <a:pt x="2500" y="3917"/>
                        <a:pt x="2524" y="3906"/>
                      </a:cubicBezTo>
                      <a:cubicBezTo>
                        <a:pt x="2548" y="3894"/>
                        <a:pt x="2548" y="3894"/>
                        <a:pt x="2560" y="3894"/>
                      </a:cubicBezTo>
                      <a:cubicBezTo>
                        <a:pt x="2679" y="3858"/>
                        <a:pt x="2786" y="3798"/>
                        <a:pt x="2893" y="3739"/>
                      </a:cubicBezTo>
                      <a:lnTo>
                        <a:pt x="2917" y="3727"/>
                      </a:lnTo>
                      <a:cubicBezTo>
                        <a:pt x="2941" y="3715"/>
                        <a:pt x="2965" y="3691"/>
                        <a:pt x="3001" y="3667"/>
                      </a:cubicBezTo>
                      <a:cubicBezTo>
                        <a:pt x="3036" y="3644"/>
                        <a:pt x="3084" y="3608"/>
                        <a:pt x="3120" y="3584"/>
                      </a:cubicBezTo>
                      <a:lnTo>
                        <a:pt x="3131" y="3572"/>
                      </a:lnTo>
                      <a:cubicBezTo>
                        <a:pt x="3167" y="3536"/>
                        <a:pt x="3203" y="3501"/>
                        <a:pt x="3239" y="3453"/>
                      </a:cubicBezTo>
                      <a:cubicBezTo>
                        <a:pt x="3239" y="3453"/>
                        <a:pt x="3251" y="3441"/>
                        <a:pt x="3251" y="3429"/>
                      </a:cubicBezTo>
                      <a:lnTo>
                        <a:pt x="3274" y="3406"/>
                      </a:lnTo>
                      <a:cubicBezTo>
                        <a:pt x="3286" y="3382"/>
                        <a:pt x="3298" y="3370"/>
                        <a:pt x="3298" y="3358"/>
                      </a:cubicBezTo>
                      <a:cubicBezTo>
                        <a:pt x="3322" y="3322"/>
                        <a:pt x="3334" y="3298"/>
                        <a:pt x="3346" y="3263"/>
                      </a:cubicBezTo>
                      <a:cubicBezTo>
                        <a:pt x="3346" y="3251"/>
                        <a:pt x="3346" y="3251"/>
                        <a:pt x="3346" y="3251"/>
                      </a:cubicBezTo>
                      <a:lnTo>
                        <a:pt x="3346" y="3227"/>
                      </a:lnTo>
                      <a:cubicBezTo>
                        <a:pt x="3346" y="3227"/>
                        <a:pt x="3358" y="3191"/>
                        <a:pt x="3370" y="3167"/>
                      </a:cubicBezTo>
                      <a:cubicBezTo>
                        <a:pt x="3370" y="3132"/>
                        <a:pt x="3370" y="3096"/>
                        <a:pt x="3370" y="3072"/>
                      </a:cubicBezTo>
                      <a:lnTo>
                        <a:pt x="3370" y="3060"/>
                      </a:lnTo>
                      <a:lnTo>
                        <a:pt x="3382" y="0"/>
                      </a:lnTo>
                      <a:cubicBezTo>
                        <a:pt x="3382" y="60"/>
                        <a:pt x="3382" y="119"/>
                        <a:pt x="3358" y="179"/>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52"/>
                <p:cNvSpPr/>
                <p:nvPr/>
              </p:nvSpPr>
              <p:spPr>
                <a:xfrm>
                  <a:off x="4497125" y="3170850"/>
                  <a:ext cx="92900" cy="48825"/>
                </a:xfrm>
                <a:custGeom>
                  <a:avLst/>
                  <a:gdLst/>
                  <a:ahLst/>
                  <a:cxnLst/>
                  <a:rect l="l" t="t" r="r" b="b"/>
                  <a:pathLst>
                    <a:path w="3716" h="1953" extrusionOk="0">
                      <a:moveTo>
                        <a:pt x="1864" y="0"/>
                      </a:moveTo>
                      <a:cubicBezTo>
                        <a:pt x="1432" y="0"/>
                        <a:pt x="1001" y="95"/>
                        <a:pt x="667" y="286"/>
                      </a:cubicBezTo>
                      <a:cubicBezTo>
                        <a:pt x="0" y="667"/>
                        <a:pt x="0" y="1286"/>
                        <a:pt x="667" y="1667"/>
                      </a:cubicBezTo>
                      <a:cubicBezTo>
                        <a:pt x="995" y="1857"/>
                        <a:pt x="1426" y="1953"/>
                        <a:pt x="1859" y="1953"/>
                      </a:cubicBezTo>
                      <a:cubicBezTo>
                        <a:pt x="2292" y="1953"/>
                        <a:pt x="2727" y="1857"/>
                        <a:pt x="3060" y="1667"/>
                      </a:cubicBezTo>
                      <a:cubicBezTo>
                        <a:pt x="3715" y="1286"/>
                        <a:pt x="3715" y="667"/>
                        <a:pt x="3060" y="286"/>
                      </a:cubicBezTo>
                      <a:cubicBezTo>
                        <a:pt x="2727" y="95"/>
                        <a:pt x="2295" y="0"/>
                        <a:pt x="1864" y="0"/>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52"/>
                <p:cNvSpPr/>
                <p:nvPr/>
              </p:nvSpPr>
              <p:spPr>
                <a:xfrm>
                  <a:off x="4484325" y="3079450"/>
                  <a:ext cx="117900" cy="140825"/>
                </a:xfrm>
                <a:custGeom>
                  <a:avLst/>
                  <a:gdLst/>
                  <a:ahLst/>
                  <a:cxnLst/>
                  <a:rect l="l" t="t" r="r" b="b"/>
                  <a:pathLst>
                    <a:path w="4716" h="5633" extrusionOk="0">
                      <a:moveTo>
                        <a:pt x="4692" y="263"/>
                      </a:moveTo>
                      <a:cubicBezTo>
                        <a:pt x="4692" y="275"/>
                        <a:pt x="4692" y="275"/>
                        <a:pt x="4692" y="287"/>
                      </a:cubicBezTo>
                      <a:cubicBezTo>
                        <a:pt x="4656" y="370"/>
                        <a:pt x="4620" y="441"/>
                        <a:pt x="4572" y="513"/>
                      </a:cubicBezTo>
                      <a:cubicBezTo>
                        <a:pt x="4561" y="525"/>
                        <a:pt x="4561" y="537"/>
                        <a:pt x="4549" y="549"/>
                      </a:cubicBezTo>
                      <a:cubicBezTo>
                        <a:pt x="4489" y="620"/>
                        <a:pt x="4430" y="691"/>
                        <a:pt x="4358" y="751"/>
                      </a:cubicBezTo>
                      <a:cubicBezTo>
                        <a:pt x="4311" y="799"/>
                        <a:pt x="4251" y="834"/>
                        <a:pt x="4191" y="870"/>
                      </a:cubicBezTo>
                      <a:cubicBezTo>
                        <a:pt x="4144" y="918"/>
                        <a:pt x="4096" y="941"/>
                        <a:pt x="4049" y="977"/>
                      </a:cubicBezTo>
                      <a:cubicBezTo>
                        <a:pt x="3941" y="1037"/>
                        <a:pt x="3822" y="1084"/>
                        <a:pt x="3715" y="1132"/>
                      </a:cubicBezTo>
                      <a:lnTo>
                        <a:pt x="3620" y="1168"/>
                      </a:lnTo>
                      <a:cubicBezTo>
                        <a:pt x="3549" y="1191"/>
                        <a:pt x="3477" y="1203"/>
                        <a:pt x="3406" y="1227"/>
                      </a:cubicBezTo>
                      <a:cubicBezTo>
                        <a:pt x="3334" y="1251"/>
                        <a:pt x="3251" y="1275"/>
                        <a:pt x="3168" y="1287"/>
                      </a:cubicBezTo>
                      <a:cubicBezTo>
                        <a:pt x="3084" y="1311"/>
                        <a:pt x="2977" y="1322"/>
                        <a:pt x="2882" y="1334"/>
                      </a:cubicBezTo>
                      <a:cubicBezTo>
                        <a:pt x="2858" y="1334"/>
                        <a:pt x="2834" y="1346"/>
                        <a:pt x="2810" y="1346"/>
                      </a:cubicBezTo>
                      <a:cubicBezTo>
                        <a:pt x="2679" y="1358"/>
                        <a:pt x="2548" y="1370"/>
                        <a:pt x="2417" y="1370"/>
                      </a:cubicBezTo>
                      <a:lnTo>
                        <a:pt x="2346" y="1370"/>
                      </a:lnTo>
                      <a:cubicBezTo>
                        <a:pt x="2215" y="1370"/>
                        <a:pt x="2096" y="1358"/>
                        <a:pt x="1965" y="1346"/>
                      </a:cubicBezTo>
                      <a:lnTo>
                        <a:pt x="1905" y="1346"/>
                      </a:lnTo>
                      <a:cubicBezTo>
                        <a:pt x="1775" y="1322"/>
                        <a:pt x="1644" y="1299"/>
                        <a:pt x="1524" y="1275"/>
                      </a:cubicBezTo>
                      <a:lnTo>
                        <a:pt x="1453" y="1263"/>
                      </a:lnTo>
                      <a:cubicBezTo>
                        <a:pt x="1346" y="1227"/>
                        <a:pt x="1239" y="1203"/>
                        <a:pt x="1132" y="1156"/>
                      </a:cubicBezTo>
                      <a:lnTo>
                        <a:pt x="1072" y="1144"/>
                      </a:lnTo>
                      <a:cubicBezTo>
                        <a:pt x="941" y="1096"/>
                        <a:pt x="822" y="1037"/>
                        <a:pt x="715" y="977"/>
                      </a:cubicBezTo>
                      <a:cubicBezTo>
                        <a:pt x="251" y="703"/>
                        <a:pt x="12" y="346"/>
                        <a:pt x="12" y="1"/>
                      </a:cubicBezTo>
                      <a:lnTo>
                        <a:pt x="0" y="4263"/>
                      </a:lnTo>
                      <a:cubicBezTo>
                        <a:pt x="0" y="4609"/>
                        <a:pt x="239" y="4966"/>
                        <a:pt x="703" y="5228"/>
                      </a:cubicBezTo>
                      <a:cubicBezTo>
                        <a:pt x="810" y="5299"/>
                        <a:pt x="917" y="5347"/>
                        <a:pt x="1036" y="5394"/>
                      </a:cubicBezTo>
                      <a:lnTo>
                        <a:pt x="1060" y="5406"/>
                      </a:lnTo>
                      <a:lnTo>
                        <a:pt x="1120" y="5418"/>
                      </a:lnTo>
                      <a:cubicBezTo>
                        <a:pt x="1191" y="5442"/>
                        <a:pt x="1251" y="5466"/>
                        <a:pt x="1322" y="5490"/>
                      </a:cubicBezTo>
                      <a:lnTo>
                        <a:pt x="1441" y="5525"/>
                      </a:lnTo>
                      <a:lnTo>
                        <a:pt x="1513" y="5537"/>
                      </a:lnTo>
                      <a:lnTo>
                        <a:pt x="1572" y="5549"/>
                      </a:lnTo>
                      <a:cubicBezTo>
                        <a:pt x="1644" y="5573"/>
                        <a:pt x="1715" y="5585"/>
                        <a:pt x="1810" y="5597"/>
                      </a:cubicBezTo>
                      <a:lnTo>
                        <a:pt x="1894" y="5597"/>
                      </a:lnTo>
                      <a:lnTo>
                        <a:pt x="1953" y="5609"/>
                      </a:lnTo>
                      <a:lnTo>
                        <a:pt x="2036" y="5621"/>
                      </a:lnTo>
                      <a:cubicBezTo>
                        <a:pt x="2108" y="5621"/>
                        <a:pt x="2179" y="5632"/>
                        <a:pt x="2263" y="5632"/>
                      </a:cubicBezTo>
                      <a:lnTo>
                        <a:pt x="2513" y="5632"/>
                      </a:lnTo>
                      <a:cubicBezTo>
                        <a:pt x="2596" y="5632"/>
                        <a:pt x="2679" y="5621"/>
                        <a:pt x="2775" y="5609"/>
                      </a:cubicBezTo>
                      <a:lnTo>
                        <a:pt x="2798" y="5609"/>
                      </a:lnTo>
                      <a:lnTo>
                        <a:pt x="2870" y="5609"/>
                      </a:lnTo>
                      <a:cubicBezTo>
                        <a:pt x="2941" y="5597"/>
                        <a:pt x="3001" y="5585"/>
                        <a:pt x="3072" y="5573"/>
                      </a:cubicBezTo>
                      <a:lnTo>
                        <a:pt x="3156" y="5549"/>
                      </a:lnTo>
                      <a:cubicBezTo>
                        <a:pt x="3239" y="5537"/>
                        <a:pt x="3310" y="5513"/>
                        <a:pt x="3394" y="5490"/>
                      </a:cubicBezTo>
                      <a:cubicBezTo>
                        <a:pt x="3429" y="5478"/>
                        <a:pt x="3477" y="5478"/>
                        <a:pt x="3513" y="5466"/>
                      </a:cubicBezTo>
                      <a:cubicBezTo>
                        <a:pt x="3560" y="5454"/>
                        <a:pt x="3572" y="5442"/>
                        <a:pt x="3608" y="5430"/>
                      </a:cubicBezTo>
                      <a:lnTo>
                        <a:pt x="3703" y="5394"/>
                      </a:lnTo>
                      <a:cubicBezTo>
                        <a:pt x="3810" y="5347"/>
                        <a:pt x="3930" y="5299"/>
                        <a:pt x="4037" y="5240"/>
                      </a:cubicBezTo>
                      <a:lnTo>
                        <a:pt x="4061" y="5228"/>
                      </a:lnTo>
                      <a:cubicBezTo>
                        <a:pt x="4108" y="5204"/>
                        <a:pt x="4132" y="5168"/>
                        <a:pt x="4180" y="5144"/>
                      </a:cubicBezTo>
                      <a:cubicBezTo>
                        <a:pt x="4239" y="5097"/>
                        <a:pt x="4287" y="5061"/>
                        <a:pt x="4346" y="5013"/>
                      </a:cubicBezTo>
                      <a:lnTo>
                        <a:pt x="4358" y="5001"/>
                      </a:lnTo>
                      <a:cubicBezTo>
                        <a:pt x="4418" y="4954"/>
                        <a:pt x="4465" y="4906"/>
                        <a:pt x="4501" y="4847"/>
                      </a:cubicBezTo>
                      <a:cubicBezTo>
                        <a:pt x="4513" y="4835"/>
                        <a:pt x="4525" y="4823"/>
                        <a:pt x="4537" y="4811"/>
                      </a:cubicBezTo>
                      <a:cubicBezTo>
                        <a:pt x="4537" y="4799"/>
                        <a:pt x="4549" y="4787"/>
                        <a:pt x="4561" y="4775"/>
                      </a:cubicBezTo>
                      <a:cubicBezTo>
                        <a:pt x="4572" y="4751"/>
                        <a:pt x="4584" y="4728"/>
                        <a:pt x="4596" y="4704"/>
                      </a:cubicBezTo>
                      <a:cubicBezTo>
                        <a:pt x="4632" y="4668"/>
                        <a:pt x="4644" y="4620"/>
                        <a:pt x="4668" y="4573"/>
                      </a:cubicBezTo>
                      <a:cubicBezTo>
                        <a:pt x="4668" y="4561"/>
                        <a:pt x="4668" y="4561"/>
                        <a:pt x="4668" y="4549"/>
                      </a:cubicBezTo>
                      <a:cubicBezTo>
                        <a:pt x="4668" y="4549"/>
                        <a:pt x="4668" y="4537"/>
                        <a:pt x="4668" y="4525"/>
                      </a:cubicBezTo>
                      <a:cubicBezTo>
                        <a:pt x="4668" y="4501"/>
                        <a:pt x="4680" y="4466"/>
                        <a:pt x="4692" y="4442"/>
                      </a:cubicBezTo>
                      <a:cubicBezTo>
                        <a:pt x="4703" y="4394"/>
                        <a:pt x="4703" y="4347"/>
                        <a:pt x="4703" y="4311"/>
                      </a:cubicBezTo>
                      <a:lnTo>
                        <a:pt x="4703" y="4287"/>
                      </a:lnTo>
                      <a:lnTo>
                        <a:pt x="4715" y="25"/>
                      </a:lnTo>
                      <a:cubicBezTo>
                        <a:pt x="4715" y="108"/>
                        <a:pt x="4703" y="179"/>
                        <a:pt x="4692" y="263"/>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2"/>
                <p:cNvSpPr/>
                <p:nvPr/>
              </p:nvSpPr>
              <p:spPr>
                <a:xfrm>
                  <a:off x="4478975" y="3045600"/>
                  <a:ext cx="129500" cy="68525"/>
                </a:xfrm>
                <a:custGeom>
                  <a:avLst/>
                  <a:gdLst/>
                  <a:ahLst/>
                  <a:cxnLst/>
                  <a:rect l="l" t="t" r="r" b="b"/>
                  <a:pathLst>
                    <a:path w="5180" h="2741" extrusionOk="0">
                      <a:moveTo>
                        <a:pt x="2584" y="0"/>
                      </a:moveTo>
                      <a:cubicBezTo>
                        <a:pt x="1980" y="0"/>
                        <a:pt x="1375" y="134"/>
                        <a:pt x="917" y="402"/>
                      </a:cubicBezTo>
                      <a:cubicBezTo>
                        <a:pt x="0" y="938"/>
                        <a:pt x="12" y="1807"/>
                        <a:pt x="929" y="2343"/>
                      </a:cubicBezTo>
                      <a:cubicBezTo>
                        <a:pt x="1396" y="2606"/>
                        <a:pt x="2004" y="2740"/>
                        <a:pt x="2610" y="2740"/>
                      </a:cubicBezTo>
                      <a:cubicBezTo>
                        <a:pt x="3210" y="2740"/>
                        <a:pt x="3807" y="2609"/>
                        <a:pt x="4263" y="2343"/>
                      </a:cubicBezTo>
                      <a:cubicBezTo>
                        <a:pt x="5179" y="1807"/>
                        <a:pt x="5179" y="938"/>
                        <a:pt x="4251" y="402"/>
                      </a:cubicBezTo>
                      <a:cubicBezTo>
                        <a:pt x="3792" y="134"/>
                        <a:pt x="3188" y="0"/>
                        <a:pt x="2584" y="0"/>
                      </a:cubicBez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52"/>
                <p:cNvSpPr/>
                <p:nvPr/>
              </p:nvSpPr>
              <p:spPr>
                <a:xfrm>
                  <a:off x="4503375" y="3521084"/>
                  <a:ext cx="54200" cy="24325"/>
                </a:xfrm>
                <a:custGeom>
                  <a:avLst/>
                  <a:gdLst/>
                  <a:ahLst/>
                  <a:cxnLst/>
                  <a:rect l="l" t="t" r="r" b="b"/>
                  <a:pathLst>
                    <a:path w="2168" h="973" extrusionOk="0">
                      <a:moveTo>
                        <a:pt x="943" y="0"/>
                      </a:moveTo>
                      <a:cubicBezTo>
                        <a:pt x="566" y="0"/>
                        <a:pt x="241" y="112"/>
                        <a:pt x="143" y="290"/>
                      </a:cubicBezTo>
                      <a:cubicBezTo>
                        <a:pt x="1" y="540"/>
                        <a:pt x="322" y="826"/>
                        <a:pt x="846" y="933"/>
                      </a:cubicBezTo>
                      <a:cubicBezTo>
                        <a:pt x="977" y="960"/>
                        <a:pt x="1109" y="972"/>
                        <a:pt x="1234" y="972"/>
                      </a:cubicBezTo>
                      <a:cubicBezTo>
                        <a:pt x="1612" y="972"/>
                        <a:pt x="1938" y="859"/>
                        <a:pt x="2036" y="671"/>
                      </a:cubicBezTo>
                      <a:cubicBezTo>
                        <a:pt x="2167" y="433"/>
                        <a:pt x="1846" y="147"/>
                        <a:pt x="1334" y="40"/>
                      </a:cubicBezTo>
                      <a:cubicBezTo>
                        <a:pt x="1202" y="13"/>
                        <a:pt x="1069" y="0"/>
                        <a:pt x="9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2"/>
                <p:cNvSpPr/>
                <p:nvPr/>
              </p:nvSpPr>
              <p:spPr>
                <a:xfrm>
                  <a:off x="4273275" y="3393400"/>
                  <a:ext cx="54200" cy="24475"/>
                </a:xfrm>
                <a:custGeom>
                  <a:avLst/>
                  <a:gdLst/>
                  <a:ahLst/>
                  <a:cxnLst/>
                  <a:rect l="l" t="t" r="r" b="b"/>
                  <a:pathLst>
                    <a:path w="2168" h="979" extrusionOk="0">
                      <a:moveTo>
                        <a:pt x="946" y="0"/>
                      </a:moveTo>
                      <a:cubicBezTo>
                        <a:pt x="568" y="0"/>
                        <a:pt x="242" y="114"/>
                        <a:pt x="144" y="302"/>
                      </a:cubicBezTo>
                      <a:cubicBezTo>
                        <a:pt x="1" y="552"/>
                        <a:pt x="322" y="837"/>
                        <a:pt x="846" y="944"/>
                      </a:cubicBezTo>
                      <a:cubicBezTo>
                        <a:pt x="974" y="968"/>
                        <a:pt x="1103" y="979"/>
                        <a:pt x="1226" y="979"/>
                      </a:cubicBezTo>
                      <a:cubicBezTo>
                        <a:pt x="1608" y="979"/>
                        <a:pt x="1938" y="872"/>
                        <a:pt x="2037" y="683"/>
                      </a:cubicBezTo>
                      <a:cubicBezTo>
                        <a:pt x="2168" y="433"/>
                        <a:pt x="1846" y="147"/>
                        <a:pt x="1334" y="40"/>
                      </a:cubicBezTo>
                      <a:cubicBezTo>
                        <a:pt x="1204" y="13"/>
                        <a:pt x="1072" y="0"/>
                        <a:pt x="9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2"/>
                <p:cNvSpPr/>
                <p:nvPr/>
              </p:nvSpPr>
              <p:spPr>
                <a:xfrm>
                  <a:off x="4024150" y="3251700"/>
                  <a:ext cx="54200" cy="24500"/>
                </a:xfrm>
                <a:custGeom>
                  <a:avLst/>
                  <a:gdLst/>
                  <a:ahLst/>
                  <a:cxnLst/>
                  <a:rect l="l" t="t" r="r" b="b"/>
                  <a:pathLst>
                    <a:path w="2168" h="980" extrusionOk="0">
                      <a:moveTo>
                        <a:pt x="945" y="1"/>
                      </a:moveTo>
                      <a:cubicBezTo>
                        <a:pt x="567" y="1"/>
                        <a:pt x="242" y="115"/>
                        <a:pt x="143" y="302"/>
                      </a:cubicBezTo>
                      <a:cubicBezTo>
                        <a:pt x="0" y="552"/>
                        <a:pt x="322" y="838"/>
                        <a:pt x="846" y="945"/>
                      </a:cubicBezTo>
                      <a:cubicBezTo>
                        <a:pt x="974" y="968"/>
                        <a:pt x="1102" y="980"/>
                        <a:pt x="1225" y="980"/>
                      </a:cubicBezTo>
                      <a:cubicBezTo>
                        <a:pt x="1607" y="980"/>
                        <a:pt x="1937" y="872"/>
                        <a:pt x="2036" y="683"/>
                      </a:cubicBezTo>
                      <a:cubicBezTo>
                        <a:pt x="2167" y="433"/>
                        <a:pt x="1846" y="147"/>
                        <a:pt x="1334" y="40"/>
                      </a:cubicBezTo>
                      <a:cubicBezTo>
                        <a:pt x="1203" y="13"/>
                        <a:pt x="1071" y="1"/>
                        <a:pt x="9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2"/>
                <p:cNvSpPr/>
                <p:nvPr/>
              </p:nvSpPr>
              <p:spPr>
                <a:xfrm>
                  <a:off x="3830494" y="2195581"/>
                  <a:ext cx="450975" cy="210175"/>
                </a:xfrm>
                <a:custGeom>
                  <a:avLst/>
                  <a:gdLst/>
                  <a:ahLst/>
                  <a:cxnLst/>
                  <a:rect l="l" t="t" r="r" b="b"/>
                  <a:pathLst>
                    <a:path w="18039" h="8407" extrusionOk="0">
                      <a:moveTo>
                        <a:pt x="7061" y="8407"/>
                      </a:moveTo>
                      <a:lnTo>
                        <a:pt x="18039" y="2025"/>
                      </a:lnTo>
                      <a:cubicBezTo>
                        <a:pt x="17932" y="1942"/>
                        <a:pt x="17812" y="1858"/>
                        <a:pt x="17705" y="1775"/>
                      </a:cubicBezTo>
                      <a:cubicBezTo>
                        <a:pt x="17598" y="1704"/>
                        <a:pt x="17479" y="1620"/>
                        <a:pt x="17372" y="1537"/>
                      </a:cubicBezTo>
                      <a:lnTo>
                        <a:pt x="17348" y="1525"/>
                      </a:lnTo>
                      <a:lnTo>
                        <a:pt x="17324" y="1513"/>
                      </a:lnTo>
                      <a:cubicBezTo>
                        <a:pt x="17229" y="1442"/>
                        <a:pt x="17134" y="1382"/>
                        <a:pt x="17027" y="1323"/>
                      </a:cubicBezTo>
                      <a:cubicBezTo>
                        <a:pt x="16920" y="1251"/>
                        <a:pt x="16812" y="1180"/>
                        <a:pt x="16705" y="1120"/>
                      </a:cubicBezTo>
                      <a:lnTo>
                        <a:pt x="16634" y="1073"/>
                      </a:lnTo>
                      <a:cubicBezTo>
                        <a:pt x="16550" y="1025"/>
                        <a:pt x="16455" y="977"/>
                        <a:pt x="16384" y="930"/>
                      </a:cubicBezTo>
                      <a:lnTo>
                        <a:pt x="16277" y="882"/>
                      </a:lnTo>
                      <a:lnTo>
                        <a:pt x="16158" y="822"/>
                      </a:lnTo>
                      <a:lnTo>
                        <a:pt x="16050" y="763"/>
                      </a:lnTo>
                      <a:lnTo>
                        <a:pt x="15896" y="692"/>
                      </a:lnTo>
                      <a:lnTo>
                        <a:pt x="15777" y="632"/>
                      </a:lnTo>
                      <a:lnTo>
                        <a:pt x="15729" y="608"/>
                      </a:lnTo>
                      <a:cubicBezTo>
                        <a:pt x="15622" y="561"/>
                        <a:pt x="15515" y="525"/>
                        <a:pt x="15407" y="477"/>
                      </a:cubicBezTo>
                      <a:cubicBezTo>
                        <a:pt x="15300" y="430"/>
                        <a:pt x="15193" y="394"/>
                        <a:pt x="15086" y="358"/>
                      </a:cubicBezTo>
                      <a:cubicBezTo>
                        <a:pt x="15074" y="358"/>
                        <a:pt x="15062" y="346"/>
                        <a:pt x="15050" y="346"/>
                      </a:cubicBezTo>
                      <a:lnTo>
                        <a:pt x="14931" y="311"/>
                      </a:lnTo>
                      <a:lnTo>
                        <a:pt x="14776" y="251"/>
                      </a:lnTo>
                      <a:lnTo>
                        <a:pt x="14693" y="227"/>
                      </a:lnTo>
                      <a:lnTo>
                        <a:pt x="14550" y="191"/>
                      </a:lnTo>
                      <a:lnTo>
                        <a:pt x="14443" y="168"/>
                      </a:lnTo>
                      <a:cubicBezTo>
                        <a:pt x="14407" y="156"/>
                        <a:pt x="14372" y="144"/>
                        <a:pt x="14336" y="144"/>
                      </a:cubicBezTo>
                      <a:lnTo>
                        <a:pt x="14193" y="108"/>
                      </a:lnTo>
                      <a:lnTo>
                        <a:pt x="14122" y="96"/>
                      </a:lnTo>
                      <a:cubicBezTo>
                        <a:pt x="14074" y="84"/>
                        <a:pt x="14038" y="72"/>
                        <a:pt x="13991" y="72"/>
                      </a:cubicBezTo>
                      <a:lnTo>
                        <a:pt x="13824" y="49"/>
                      </a:lnTo>
                      <a:lnTo>
                        <a:pt x="13764" y="37"/>
                      </a:lnTo>
                      <a:cubicBezTo>
                        <a:pt x="13729" y="37"/>
                        <a:pt x="13681" y="25"/>
                        <a:pt x="13633" y="25"/>
                      </a:cubicBezTo>
                      <a:lnTo>
                        <a:pt x="13467" y="1"/>
                      </a:lnTo>
                      <a:lnTo>
                        <a:pt x="13419" y="1"/>
                      </a:lnTo>
                      <a:lnTo>
                        <a:pt x="13300" y="1"/>
                      </a:lnTo>
                      <a:lnTo>
                        <a:pt x="13098" y="1"/>
                      </a:lnTo>
                      <a:lnTo>
                        <a:pt x="13038" y="1"/>
                      </a:lnTo>
                      <a:lnTo>
                        <a:pt x="12955" y="1"/>
                      </a:lnTo>
                      <a:cubicBezTo>
                        <a:pt x="12871" y="1"/>
                        <a:pt x="12788" y="1"/>
                        <a:pt x="12705" y="13"/>
                      </a:cubicBezTo>
                      <a:lnTo>
                        <a:pt x="12633" y="13"/>
                      </a:lnTo>
                      <a:lnTo>
                        <a:pt x="12574" y="13"/>
                      </a:lnTo>
                      <a:cubicBezTo>
                        <a:pt x="12455" y="25"/>
                        <a:pt x="12324" y="49"/>
                        <a:pt x="12205" y="72"/>
                      </a:cubicBezTo>
                      <a:lnTo>
                        <a:pt x="12169" y="72"/>
                      </a:lnTo>
                      <a:lnTo>
                        <a:pt x="12169" y="72"/>
                      </a:lnTo>
                      <a:cubicBezTo>
                        <a:pt x="12145" y="72"/>
                        <a:pt x="12121" y="84"/>
                        <a:pt x="12086" y="84"/>
                      </a:cubicBezTo>
                      <a:cubicBezTo>
                        <a:pt x="12014" y="108"/>
                        <a:pt x="11943" y="120"/>
                        <a:pt x="11871" y="144"/>
                      </a:cubicBezTo>
                      <a:lnTo>
                        <a:pt x="11764" y="180"/>
                      </a:lnTo>
                      <a:lnTo>
                        <a:pt x="11609" y="215"/>
                      </a:lnTo>
                      <a:lnTo>
                        <a:pt x="11574" y="239"/>
                      </a:lnTo>
                      <a:cubicBezTo>
                        <a:pt x="11502" y="263"/>
                        <a:pt x="11431" y="287"/>
                        <a:pt x="11371" y="322"/>
                      </a:cubicBezTo>
                      <a:lnTo>
                        <a:pt x="11264" y="358"/>
                      </a:lnTo>
                      <a:cubicBezTo>
                        <a:pt x="11169" y="406"/>
                        <a:pt x="11062" y="465"/>
                        <a:pt x="10966" y="513"/>
                      </a:cubicBezTo>
                      <a:lnTo>
                        <a:pt x="1" y="6883"/>
                      </a:lnTo>
                      <a:cubicBezTo>
                        <a:pt x="96" y="6835"/>
                        <a:pt x="191" y="6776"/>
                        <a:pt x="298" y="6740"/>
                      </a:cubicBezTo>
                      <a:lnTo>
                        <a:pt x="394" y="6692"/>
                      </a:lnTo>
                      <a:cubicBezTo>
                        <a:pt x="465" y="6668"/>
                        <a:pt x="537" y="6633"/>
                        <a:pt x="608" y="6609"/>
                      </a:cubicBezTo>
                      <a:cubicBezTo>
                        <a:pt x="679" y="6585"/>
                        <a:pt x="727" y="6573"/>
                        <a:pt x="787" y="6549"/>
                      </a:cubicBezTo>
                      <a:lnTo>
                        <a:pt x="894" y="6514"/>
                      </a:lnTo>
                      <a:cubicBezTo>
                        <a:pt x="965" y="6502"/>
                        <a:pt x="1037" y="6478"/>
                        <a:pt x="1120" y="6466"/>
                      </a:cubicBezTo>
                      <a:cubicBezTo>
                        <a:pt x="1144" y="6466"/>
                        <a:pt x="1168" y="6454"/>
                        <a:pt x="1191" y="6442"/>
                      </a:cubicBezTo>
                      <a:lnTo>
                        <a:pt x="1227" y="6442"/>
                      </a:lnTo>
                      <a:cubicBezTo>
                        <a:pt x="1346" y="6418"/>
                        <a:pt x="1477" y="6395"/>
                        <a:pt x="1596" y="6383"/>
                      </a:cubicBezTo>
                      <a:lnTo>
                        <a:pt x="1727" y="6371"/>
                      </a:lnTo>
                      <a:cubicBezTo>
                        <a:pt x="1810" y="6371"/>
                        <a:pt x="1894" y="6359"/>
                        <a:pt x="1977" y="6359"/>
                      </a:cubicBezTo>
                      <a:lnTo>
                        <a:pt x="2132" y="6359"/>
                      </a:lnTo>
                      <a:lnTo>
                        <a:pt x="2334" y="6359"/>
                      </a:lnTo>
                      <a:lnTo>
                        <a:pt x="2501" y="6371"/>
                      </a:lnTo>
                      <a:lnTo>
                        <a:pt x="2668" y="6383"/>
                      </a:lnTo>
                      <a:cubicBezTo>
                        <a:pt x="2727" y="6395"/>
                        <a:pt x="2799" y="6407"/>
                        <a:pt x="2858" y="6407"/>
                      </a:cubicBezTo>
                      <a:lnTo>
                        <a:pt x="3013" y="6442"/>
                      </a:lnTo>
                      <a:cubicBezTo>
                        <a:pt x="3084" y="6454"/>
                        <a:pt x="3156" y="6466"/>
                        <a:pt x="3227" y="6478"/>
                      </a:cubicBezTo>
                      <a:cubicBezTo>
                        <a:pt x="3275" y="6490"/>
                        <a:pt x="3311" y="6490"/>
                        <a:pt x="3358" y="6502"/>
                      </a:cubicBezTo>
                      <a:cubicBezTo>
                        <a:pt x="3430" y="6526"/>
                        <a:pt x="3513" y="6537"/>
                        <a:pt x="3585" y="6561"/>
                      </a:cubicBezTo>
                      <a:lnTo>
                        <a:pt x="3727" y="6597"/>
                      </a:lnTo>
                      <a:cubicBezTo>
                        <a:pt x="3799" y="6621"/>
                        <a:pt x="3882" y="6645"/>
                        <a:pt x="3966" y="6680"/>
                      </a:cubicBezTo>
                      <a:lnTo>
                        <a:pt x="4085" y="6716"/>
                      </a:lnTo>
                      <a:cubicBezTo>
                        <a:pt x="4323" y="6799"/>
                        <a:pt x="4561" y="6895"/>
                        <a:pt x="4811" y="7014"/>
                      </a:cubicBezTo>
                      <a:lnTo>
                        <a:pt x="4930" y="7061"/>
                      </a:lnTo>
                      <a:lnTo>
                        <a:pt x="5180" y="7192"/>
                      </a:lnTo>
                      <a:lnTo>
                        <a:pt x="5311" y="7264"/>
                      </a:lnTo>
                      <a:cubicBezTo>
                        <a:pt x="5430" y="7323"/>
                        <a:pt x="5549" y="7383"/>
                        <a:pt x="5656" y="7454"/>
                      </a:cubicBezTo>
                      <a:cubicBezTo>
                        <a:pt x="5894" y="7585"/>
                        <a:pt x="6121" y="7728"/>
                        <a:pt x="6347" y="7883"/>
                      </a:cubicBezTo>
                      <a:lnTo>
                        <a:pt x="6371" y="7895"/>
                      </a:lnTo>
                      <a:cubicBezTo>
                        <a:pt x="6609" y="8061"/>
                        <a:pt x="6835" y="8228"/>
                        <a:pt x="7061" y="840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2"/>
                <p:cNvSpPr/>
                <p:nvPr/>
              </p:nvSpPr>
              <p:spPr>
                <a:xfrm>
                  <a:off x="4072794" y="1994081"/>
                  <a:ext cx="692375" cy="531625"/>
                </a:xfrm>
                <a:custGeom>
                  <a:avLst/>
                  <a:gdLst/>
                  <a:ahLst/>
                  <a:cxnLst/>
                  <a:rect l="l" t="t" r="r" b="b"/>
                  <a:pathLst>
                    <a:path w="27695" h="21265" extrusionOk="0">
                      <a:moveTo>
                        <a:pt x="8752" y="8787"/>
                      </a:moveTo>
                      <a:lnTo>
                        <a:pt x="8871" y="8882"/>
                      </a:lnTo>
                      <a:cubicBezTo>
                        <a:pt x="9109" y="9061"/>
                        <a:pt x="9335" y="9252"/>
                        <a:pt x="9561" y="9442"/>
                      </a:cubicBezTo>
                      <a:cubicBezTo>
                        <a:pt x="9597" y="9478"/>
                        <a:pt x="9633" y="9514"/>
                        <a:pt x="9680" y="9549"/>
                      </a:cubicBezTo>
                      <a:cubicBezTo>
                        <a:pt x="9906" y="9752"/>
                        <a:pt x="10133" y="9954"/>
                        <a:pt x="10359" y="10168"/>
                      </a:cubicBezTo>
                      <a:lnTo>
                        <a:pt x="10406" y="10216"/>
                      </a:lnTo>
                      <a:cubicBezTo>
                        <a:pt x="10633" y="10430"/>
                        <a:pt x="10847" y="10657"/>
                        <a:pt x="11061" y="10883"/>
                      </a:cubicBezTo>
                      <a:cubicBezTo>
                        <a:pt x="11085" y="10907"/>
                        <a:pt x="11109" y="10930"/>
                        <a:pt x="11133" y="10954"/>
                      </a:cubicBezTo>
                      <a:cubicBezTo>
                        <a:pt x="11347" y="11192"/>
                        <a:pt x="11561" y="11430"/>
                        <a:pt x="11764" y="11669"/>
                      </a:cubicBezTo>
                      <a:lnTo>
                        <a:pt x="11859" y="11776"/>
                      </a:lnTo>
                      <a:cubicBezTo>
                        <a:pt x="12061" y="12014"/>
                        <a:pt x="12252" y="12252"/>
                        <a:pt x="12442" y="12502"/>
                      </a:cubicBezTo>
                      <a:cubicBezTo>
                        <a:pt x="12490" y="12562"/>
                        <a:pt x="12538" y="12621"/>
                        <a:pt x="12573" y="12681"/>
                      </a:cubicBezTo>
                      <a:cubicBezTo>
                        <a:pt x="12704" y="12847"/>
                        <a:pt x="12835" y="13026"/>
                        <a:pt x="12966" y="13204"/>
                      </a:cubicBezTo>
                      <a:cubicBezTo>
                        <a:pt x="13062" y="13335"/>
                        <a:pt x="13157" y="13478"/>
                        <a:pt x="13264" y="13621"/>
                      </a:cubicBezTo>
                      <a:cubicBezTo>
                        <a:pt x="13407" y="13835"/>
                        <a:pt x="13550" y="14050"/>
                        <a:pt x="13681" y="14264"/>
                      </a:cubicBezTo>
                      <a:cubicBezTo>
                        <a:pt x="13716" y="14300"/>
                        <a:pt x="13740" y="14347"/>
                        <a:pt x="13764" y="14383"/>
                      </a:cubicBezTo>
                      <a:cubicBezTo>
                        <a:pt x="13931" y="14657"/>
                        <a:pt x="14097" y="14919"/>
                        <a:pt x="14252" y="15193"/>
                      </a:cubicBezTo>
                      <a:cubicBezTo>
                        <a:pt x="14324" y="15324"/>
                        <a:pt x="14395" y="15443"/>
                        <a:pt x="14467" y="15574"/>
                      </a:cubicBezTo>
                      <a:cubicBezTo>
                        <a:pt x="14574" y="15764"/>
                        <a:pt x="14681" y="15967"/>
                        <a:pt x="14788" y="16169"/>
                      </a:cubicBezTo>
                      <a:lnTo>
                        <a:pt x="14883" y="16348"/>
                      </a:lnTo>
                      <a:cubicBezTo>
                        <a:pt x="15026" y="16633"/>
                        <a:pt x="15169" y="16907"/>
                        <a:pt x="15288" y="17193"/>
                      </a:cubicBezTo>
                      <a:cubicBezTo>
                        <a:pt x="15312" y="17229"/>
                        <a:pt x="15324" y="17264"/>
                        <a:pt x="15348" y="17300"/>
                      </a:cubicBezTo>
                      <a:cubicBezTo>
                        <a:pt x="15479" y="17598"/>
                        <a:pt x="15610" y="17884"/>
                        <a:pt x="15729" y="18181"/>
                      </a:cubicBezTo>
                      <a:cubicBezTo>
                        <a:pt x="15740" y="18217"/>
                        <a:pt x="15752" y="18265"/>
                        <a:pt x="15776" y="18300"/>
                      </a:cubicBezTo>
                      <a:cubicBezTo>
                        <a:pt x="15883" y="18598"/>
                        <a:pt x="16002" y="18884"/>
                        <a:pt x="16110" y="19181"/>
                      </a:cubicBezTo>
                      <a:lnTo>
                        <a:pt x="16145" y="19312"/>
                      </a:lnTo>
                      <a:cubicBezTo>
                        <a:pt x="16252" y="19610"/>
                        <a:pt x="16348" y="19908"/>
                        <a:pt x="16431" y="20193"/>
                      </a:cubicBezTo>
                      <a:cubicBezTo>
                        <a:pt x="16443" y="20241"/>
                        <a:pt x="16455" y="20289"/>
                        <a:pt x="16479" y="20324"/>
                      </a:cubicBezTo>
                      <a:cubicBezTo>
                        <a:pt x="16562" y="20646"/>
                        <a:pt x="16645" y="20955"/>
                        <a:pt x="16729" y="21265"/>
                      </a:cubicBezTo>
                      <a:lnTo>
                        <a:pt x="27694" y="14895"/>
                      </a:lnTo>
                      <a:cubicBezTo>
                        <a:pt x="27682" y="14836"/>
                        <a:pt x="27671" y="14788"/>
                        <a:pt x="27659" y="14728"/>
                      </a:cubicBezTo>
                      <a:cubicBezTo>
                        <a:pt x="27611" y="14562"/>
                        <a:pt x="27563" y="14383"/>
                        <a:pt x="27504" y="14205"/>
                      </a:cubicBezTo>
                      <a:cubicBezTo>
                        <a:pt x="27492" y="14121"/>
                        <a:pt x="27456" y="14038"/>
                        <a:pt x="27432" y="13955"/>
                      </a:cubicBezTo>
                      <a:cubicBezTo>
                        <a:pt x="27421" y="13907"/>
                        <a:pt x="27409" y="13859"/>
                        <a:pt x="27397" y="13824"/>
                      </a:cubicBezTo>
                      <a:cubicBezTo>
                        <a:pt x="27385" y="13776"/>
                        <a:pt x="27373" y="13716"/>
                        <a:pt x="27349" y="13669"/>
                      </a:cubicBezTo>
                      <a:cubicBezTo>
                        <a:pt x="27301" y="13490"/>
                        <a:pt x="27242" y="13324"/>
                        <a:pt x="27182" y="13145"/>
                      </a:cubicBezTo>
                      <a:cubicBezTo>
                        <a:pt x="27159" y="13073"/>
                        <a:pt x="27135" y="13002"/>
                        <a:pt x="27111" y="12931"/>
                      </a:cubicBezTo>
                      <a:cubicBezTo>
                        <a:pt x="27099" y="12895"/>
                        <a:pt x="27087" y="12847"/>
                        <a:pt x="27063" y="12800"/>
                      </a:cubicBezTo>
                      <a:cubicBezTo>
                        <a:pt x="27051" y="12764"/>
                        <a:pt x="27028" y="12692"/>
                        <a:pt x="27004" y="12633"/>
                      </a:cubicBezTo>
                      <a:cubicBezTo>
                        <a:pt x="26944" y="12466"/>
                        <a:pt x="26885" y="12300"/>
                        <a:pt x="26825" y="12145"/>
                      </a:cubicBezTo>
                      <a:cubicBezTo>
                        <a:pt x="26789" y="12073"/>
                        <a:pt x="26766" y="11990"/>
                        <a:pt x="26730" y="11919"/>
                      </a:cubicBezTo>
                      <a:cubicBezTo>
                        <a:pt x="26718" y="11883"/>
                        <a:pt x="26706" y="11847"/>
                        <a:pt x="26682" y="11811"/>
                      </a:cubicBezTo>
                      <a:cubicBezTo>
                        <a:pt x="26670" y="11764"/>
                        <a:pt x="26647" y="11704"/>
                        <a:pt x="26623" y="11657"/>
                      </a:cubicBezTo>
                      <a:cubicBezTo>
                        <a:pt x="26563" y="11502"/>
                        <a:pt x="26492" y="11335"/>
                        <a:pt x="26420" y="11180"/>
                      </a:cubicBezTo>
                      <a:cubicBezTo>
                        <a:pt x="26385" y="11097"/>
                        <a:pt x="26349" y="11014"/>
                        <a:pt x="26313" y="10930"/>
                      </a:cubicBezTo>
                      <a:lnTo>
                        <a:pt x="26254" y="10811"/>
                      </a:lnTo>
                      <a:lnTo>
                        <a:pt x="26194" y="10692"/>
                      </a:lnTo>
                      <a:cubicBezTo>
                        <a:pt x="26123" y="10514"/>
                        <a:pt x="26039" y="10347"/>
                        <a:pt x="25956" y="10180"/>
                      </a:cubicBezTo>
                      <a:cubicBezTo>
                        <a:pt x="25920" y="10109"/>
                        <a:pt x="25885" y="10037"/>
                        <a:pt x="25849" y="9978"/>
                      </a:cubicBezTo>
                      <a:cubicBezTo>
                        <a:pt x="25813" y="9906"/>
                        <a:pt x="25777" y="9847"/>
                        <a:pt x="25754" y="9787"/>
                      </a:cubicBezTo>
                      <a:cubicBezTo>
                        <a:pt x="25718" y="9728"/>
                        <a:pt x="25682" y="9644"/>
                        <a:pt x="25646" y="9573"/>
                      </a:cubicBezTo>
                      <a:cubicBezTo>
                        <a:pt x="25575" y="9442"/>
                        <a:pt x="25492" y="9323"/>
                        <a:pt x="25432" y="9192"/>
                      </a:cubicBezTo>
                      <a:cubicBezTo>
                        <a:pt x="25361" y="9061"/>
                        <a:pt x="25289" y="8942"/>
                        <a:pt x="25218" y="8823"/>
                      </a:cubicBezTo>
                      <a:cubicBezTo>
                        <a:pt x="25194" y="8787"/>
                        <a:pt x="25182" y="8740"/>
                        <a:pt x="25158" y="8704"/>
                      </a:cubicBezTo>
                      <a:cubicBezTo>
                        <a:pt x="25015" y="8478"/>
                        <a:pt x="24873" y="8240"/>
                        <a:pt x="24730" y="8013"/>
                      </a:cubicBezTo>
                      <a:cubicBezTo>
                        <a:pt x="24706" y="7966"/>
                        <a:pt x="24670" y="7930"/>
                        <a:pt x="24646" y="7882"/>
                      </a:cubicBezTo>
                      <a:cubicBezTo>
                        <a:pt x="24551" y="7728"/>
                        <a:pt x="24444" y="7573"/>
                        <a:pt x="24349" y="7418"/>
                      </a:cubicBezTo>
                      <a:cubicBezTo>
                        <a:pt x="24313" y="7358"/>
                        <a:pt x="24265" y="7299"/>
                        <a:pt x="24230" y="7239"/>
                      </a:cubicBezTo>
                      <a:cubicBezTo>
                        <a:pt x="24134" y="7097"/>
                        <a:pt x="24027" y="6966"/>
                        <a:pt x="23932" y="6823"/>
                      </a:cubicBezTo>
                      <a:cubicBezTo>
                        <a:pt x="23861" y="6739"/>
                        <a:pt x="23801" y="6644"/>
                        <a:pt x="23741" y="6549"/>
                      </a:cubicBezTo>
                      <a:cubicBezTo>
                        <a:pt x="23670" y="6466"/>
                        <a:pt x="23611" y="6382"/>
                        <a:pt x="23539" y="6299"/>
                      </a:cubicBezTo>
                      <a:cubicBezTo>
                        <a:pt x="23503" y="6239"/>
                        <a:pt x="23456" y="6180"/>
                        <a:pt x="23408" y="6120"/>
                      </a:cubicBezTo>
                      <a:cubicBezTo>
                        <a:pt x="23372" y="6073"/>
                        <a:pt x="23349" y="6037"/>
                        <a:pt x="23313" y="5989"/>
                      </a:cubicBezTo>
                      <a:cubicBezTo>
                        <a:pt x="23182" y="5834"/>
                        <a:pt x="23051" y="5668"/>
                        <a:pt x="22920" y="5513"/>
                      </a:cubicBezTo>
                      <a:lnTo>
                        <a:pt x="22825" y="5406"/>
                      </a:lnTo>
                      <a:cubicBezTo>
                        <a:pt x="22801" y="5370"/>
                        <a:pt x="22765" y="5323"/>
                        <a:pt x="22729" y="5287"/>
                      </a:cubicBezTo>
                      <a:cubicBezTo>
                        <a:pt x="22670" y="5215"/>
                        <a:pt x="22598" y="5144"/>
                        <a:pt x="22539" y="5061"/>
                      </a:cubicBezTo>
                      <a:cubicBezTo>
                        <a:pt x="22408" y="4906"/>
                        <a:pt x="22277" y="4763"/>
                        <a:pt x="22146" y="4620"/>
                      </a:cubicBezTo>
                      <a:lnTo>
                        <a:pt x="22098" y="4584"/>
                      </a:lnTo>
                      <a:lnTo>
                        <a:pt x="22027" y="4513"/>
                      </a:lnTo>
                      <a:cubicBezTo>
                        <a:pt x="21932" y="4406"/>
                        <a:pt x="21836" y="4299"/>
                        <a:pt x="21729" y="4191"/>
                      </a:cubicBezTo>
                      <a:cubicBezTo>
                        <a:pt x="21634" y="4096"/>
                        <a:pt x="21491" y="3953"/>
                        <a:pt x="21372" y="3834"/>
                      </a:cubicBezTo>
                      <a:cubicBezTo>
                        <a:pt x="21360" y="3822"/>
                        <a:pt x="21348" y="3810"/>
                        <a:pt x="21325" y="3799"/>
                      </a:cubicBezTo>
                      <a:cubicBezTo>
                        <a:pt x="21325" y="3787"/>
                        <a:pt x="21313" y="3787"/>
                        <a:pt x="21313" y="3775"/>
                      </a:cubicBezTo>
                      <a:cubicBezTo>
                        <a:pt x="21158" y="3632"/>
                        <a:pt x="21015" y="3501"/>
                        <a:pt x="20860" y="3370"/>
                      </a:cubicBezTo>
                      <a:cubicBezTo>
                        <a:pt x="20789" y="3298"/>
                        <a:pt x="20717" y="3239"/>
                        <a:pt x="20646" y="3167"/>
                      </a:cubicBezTo>
                      <a:lnTo>
                        <a:pt x="20527" y="3072"/>
                      </a:lnTo>
                      <a:lnTo>
                        <a:pt x="20420" y="2977"/>
                      </a:lnTo>
                      <a:cubicBezTo>
                        <a:pt x="20265" y="2846"/>
                        <a:pt x="20122" y="2727"/>
                        <a:pt x="19967" y="2608"/>
                      </a:cubicBezTo>
                      <a:lnTo>
                        <a:pt x="19836" y="2513"/>
                      </a:lnTo>
                      <a:lnTo>
                        <a:pt x="19717" y="2417"/>
                      </a:lnTo>
                      <a:cubicBezTo>
                        <a:pt x="19658" y="2370"/>
                        <a:pt x="19586" y="2322"/>
                        <a:pt x="19527" y="2263"/>
                      </a:cubicBezTo>
                      <a:cubicBezTo>
                        <a:pt x="19372" y="2167"/>
                        <a:pt x="19241" y="2060"/>
                        <a:pt x="19098" y="1965"/>
                      </a:cubicBezTo>
                      <a:lnTo>
                        <a:pt x="19003" y="1905"/>
                      </a:lnTo>
                      <a:lnTo>
                        <a:pt x="18908" y="1846"/>
                      </a:lnTo>
                      <a:cubicBezTo>
                        <a:pt x="18824" y="1786"/>
                        <a:pt x="18741" y="1727"/>
                        <a:pt x="18658" y="1679"/>
                      </a:cubicBezTo>
                      <a:cubicBezTo>
                        <a:pt x="18527" y="1584"/>
                        <a:pt x="18384" y="1501"/>
                        <a:pt x="18241" y="1417"/>
                      </a:cubicBezTo>
                      <a:lnTo>
                        <a:pt x="18146" y="1358"/>
                      </a:lnTo>
                      <a:cubicBezTo>
                        <a:pt x="18038" y="1298"/>
                        <a:pt x="17931" y="1239"/>
                        <a:pt x="17824" y="1179"/>
                      </a:cubicBezTo>
                      <a:cubicBezTo>
                        <a:pt x="17776" y="1155"/>
                        <a:pt x="17741" y="1143"/>
                        <a:pt x="17693" y="1120"/>
                      </a:cubicBezTo>
                      <a:lnTo>
                        <a:pt x="17538" y="1036"/>
                      </a:lnTo>
                      <a:lnTo>
                        <a:pt x="17407" y="965"/>
                      </a:lnTo>
                      <a:cubicBezTo>
                        <a:pt x="17336" y="929"/>
                        <a:pt x="17276" y="905"/>
                        <a:pt x="17205" y="870"/>
                      </a:cubicBezTo>
                      <a:lnTo>
                        <a:pt x="17062" y="798"/>
                      </a:lnTo>
                      <a:lnTo>
                        <a:pt x="17003" y="774"/>
                      </a:lnTo>
                      <a:cubicBezTo>
                        <a:pt x="16860" y="715"/>
                        <a:pt x="16729" y="655"/>
                        <a:pt x="16598" y="608"/>
                      </a:cubicBezTo>
                      <a:lnTo>
                        <a:pt x="16598" y="608"/>
                      </a:lnTo>
                      <a:cubicBezTo>
                        <a:pt x="16455" y="548"/>
                        <a:pt x="16324" y="501"/>
                        <a:pt x="16193" y="453"/>
                      </a:cubicBezTo>
                      <a:lnTo>
                        <a:pt x="16133" y="441"/>
                      </a:lnTo>
                      <a:lnTo>
                        <a:pt x="15991" y="393"/>
                      </a:lnTo>
                      <a:lnTo>
                        <a:pt x="15788" y="322"/>
                      </a:lnTo>
                      <a:lnTo>
                        <a:pt x="15681" y="298"/>
                      </a:lnTo>
                      <a:lnTo>
                        <a:pt x="15502" y="250"/>
                      </a:lnTo>
                      <a:lnTo>
                        <a:pt x="15371" y="203"/>
                      </a:lnTo>
                      <a:lnTo>
                        <a:pt x="15217" y="179"/>
                      </a:lnTo>
                      <a:lnTo>
                        <a:pt x="15038" y="131"/>
                      </a:lnTo>
                      <a:lnTo>
                        <a:pt x="14943" y="120"/>
                      </a:lnTo>
                      <a:lnTo>
                        <a:pt x="14788" y="84"/>
                      </a:lnTo>
                      <a:cubicBezTo>
                        <a:pt x="14717" y="84"/>
                        <a:pt x="14645" y="60"/>
                        <a:pt x="14586" y="60"/>
                      </a:cubicBezTo>
                      <a:lnTo>
                        <a:pt x="14502" y="48"/>
                      </a:lnTo>
                      <a:lnTo>
                        <a:pt x="14347" y="24"/>
                      </a:lnTo>
                      <a:lnTo>
                        <a:pt x="14121" y="0"/>
                      </a:lnTo>
                      <a:lnTo>
                        <a:pt x="14062" y="0"/>
                      </a:lnTo>
                      <a:lnTo>
                        <a:pt x="13907" y="0"/>
                      </a:lnTo>
                      <a:cubicBezTo>
                        <a:pt x="13824" y="0"/>
                        <a:pt x="13740" y="0"/>
                        <a:pt x="13657" y="0"/>
                      </a:cubicBezTo>
                      <a:lnTo>
                        <a:pt x="13585" y="0"/>
                      </a:lnTo>
                      <a:lnTo>
                        <a:pt x="13478" y="0"/>
                      </a:lnTo>
                      <a:cubicBezTo>
                        <a:pt x="13371" y="0"/>
                        <a:pt x="13264" y="0"/>
                        <a:pt x="13157" y="12"/>
                      </a:cubicBezTo>
                      <a:lnTo>
                        <a:pt x="13062" y="12"/>
                      </a:lnTo>
                      <a:cubicBezTo>
                        <a:pt x="13038" y="12"/>
                        <a:pt x="13014" y="24"/>
                        <a:pt x="12990" y="24"/>
                      </a:cubicBezTo>
                      <a:cubicBezTo>
                        <a:pt x="12835" y="36"/>
                        <a:pt x="12681" y="60"/>
                        <a:pt x="12526" y="84"/>
                      </a:cubicBezTo>
                      <a:lnTo>
                        <a:pt x="12478" y="84"/>
                      </a:lnTo>
                      <a:lnTo>
                        <a:pt x="12478" y="84"/>
                      </a:lnTo>
                      <a:cubicBezTo>
                        <a:pt x="12442" y="84"/>
                        <a:pt x="12407" y="108"/>
                        <a:pt x="12383" y="108"/>
                      </a:cubicBezTo>
                      <a:cubicBezTo>
                        <a:pt x="12288" y="131"/>
                        <a:pt x="12192" y="155"/>
                        <a:pt x="12097" y="179"/>
                      </a:cubicBezTo>
                      <a:lnTo>
                        <a:pt x="11966" y="227"/>
                      </a:lnTo>
                      <a:cubicBezTo>
                        <a:pt x="11895" y="239"/>
                        <a:pt x="11835" y="262"/>
                        <a:pt x="11776" y="286"/>
                      </a:cubicBezTo>
                      <a:lnTo>
                        <a:pt x="11740" y="298"/>
                      </a:lnTo>
                      <a:cubicBezTo>
                        <a:pt x="11645" y="334"/>
                        <a:pt x="11561" y="370"/>
                        <a:pt x="11466" y="405"/>
                      </a:cubicBezTo>
                      <a:lnTo>
                        <a:pt x="11347" y="465"/>
                      </a:lnTo>
                      <a:cubicBezTo>
                        <a:pt x="11216" y="524"/>
                        <a:pt x="11085" y="584"/>
                        <a:pt x="10966" y="655"/>
                      </a:cubicBezTo>
                      <a:lnTo>
                        <a:pt x="10966" y="655"/>
                      </a:lnTo>
                      <a:lnTo>
                        <a:pt x="0" y="7037"/>
                      </a:lnTo>
                      <a:cubicBezTo>
                        <a:pt x="119" y="6966"/>
                        <a:pt x="250" y="6894"/>
                        <a:pt x="370" y="6835"/>
                      </a:cubicBezTo>
                      <a:lnTo>
                        <a:pt x="500" y="6787"/>
                      </a:lnTo>
                      <a:cubicBezTo>
                        <a:pt x="596" y="6739"/>
                        <a:pt x="679" y="6704"/>
                        <a:pt x="774" y="6668"/>
                      </a:cubicBezTo>
                      <a:cubicBezTo>
                        <a:pt x="858" y="6644"/>
                        <a:pt x="917" y="6620"/>
                        <a:pt x="989" y="6596"/>
                      </a:cubicBezTo>
                      <a:lnTo>
                        <a:pt x="1132" y="6561"/>
                      </a:lnTo>
                      <a:cubicBezTo>
                        <a:pt x="1227" y="6525"/>
                        <a:pt x="1322" y="6513"/>
                        <a:pt x="1417" y="6489"/>
                      </a:cubicBezTo>
                      <a:cubicBezTo>
                        <a:pt x="1441" y="6477"/>
                        <a:pt x="1477" y="6466"/>
                        <a:pt x="1501" y="6466"/>
                      </a:cubicBezTo>
                      <a:lnTo>
                        <a:pt x="1560" y="6454"/>
                      </a:lnTo>
                      <a:cubicBezTo>
                        <a:pt x="1703" y="6430"/>
                        <a:pt x="1870" y="6406"/>
                        <a:pt x="2024" y="6382"/>
                      </a:cubicBezTo>
                      <a:lnTo>
                        <a:pt x="2191" y="6370"/>
                      </a:lnTo>
                      <a:cubicBezTo>
                        <a:pt x="2298" y="6370"/>
                        <a:pt x="2405" y="6358"/>
                        <a:pt x="2513" y="6358"/>
                      </a:cubicBezTo>
                      <a:lnTo>
                        <a:pt x="2691" y="6358"/>
                      </a:lnTo>
                      <a:lnTo>
                        <a:pt x="2941" y="6358"/>
                      </a:lnTo>
                      <a:cubicBezTo>
                        <a:pt x="3037" y="6358"/>
                        <a:pt x="3084" y="6358"/>
                        <a:pt x="3156" y="6370"/>
                      </a:cubicBezTo>
                      <a:cubicBezTo>
                        <a:pt x="3227" y="6382"/>
                        <a:pt x="3298" y="6382"/>
                        <a:pt x="3370" y="6394"/>
                      </a:cubicBezTo>
                      <a:lnTo>
                        <a:pt x="3608" y="6418"/>
                      </a:lnTo>
                      <a:lnTo>
                        <a:pt x="3810" y="6454"/>
                      </a:lnTo>
                      <a:cubicBezTo>
                        <a:pt x="3894" y="6466"/>
                        <a:pt x="3989" y="6489"/>
                        <a:pt x="4072" y="6501"/>
                      </a:cubicBezTo>
                      <a:cubicBezTo>
                        <a:pt x="4132" y="6513"/>
                        <a:pt x="4191" y="6525"/>
                        <a:pt x="4251" y="6549"/>
                      </a:cubicBezTo>
                      <a:cubicBezTo>
                        <a:pt x="4346" y="6561"/>
                        <a:pt x="4430" y="6585"/>
                        <a:pt x="4525" y="6608"/>
                      </a:cubicBezTo>
                      <a:lnTo>
                        <a:pt x="4703" y="6656"/>
                      </a:lnTo>
                      <a:cubicBezTo>
                        <a:pt x="4811" y="6692"/>
                        <a:pt x="4906" y="6727"/>
                        <a:pt x="5013" y="6751"/>
                      </a:cubicBezTo>
                      <a:lnTo>
                        <a:pt x="5156" y="6799"/>
                      </a:lnTo>
                      <a:cubicBezTo>
                        <a:pt x="5311" y="6858"/>
                        <a:pt x="5453" y="6906"/>
                        <a:pt x="5620" y="6977"/>
                      </a:cubicBezTo>
                      <a:lnTo>
                        <a:pt x="5620" y="6977"/>
                      </a:lnTo>
                      <a:cubicBezTo>
                        <a:pt x="5763" y="7037"/>
                        <a:pt x="5918" y="7097"/>
                        <a:pt x="6085" y="7168"/>
                      </a:cubicBezTo>
                      <a:cubicBezTo>
                        <a:pt x="6132" y="7192"/>
                        <a:pt x="6180" y="7216"/>
                        <a:pt x="6227" y="7239"/>
                      </a:cubicBezTo>
                      <a:cubicBezTo>
                        <a:pt x="6335" y="7287"/>
                        <a:pt x="6442" y="7347"/>
                        <a:pt x="6561" y="7394"/>
                      </a:cubicBezTo>
                      <a:lnTo>
                        <a:pt x="6716" y="7489"/>
                      </a:lnTo>
                      <a:cubicBezTo>
                        <a:pt x="6870" y="7561"/>
                        <a:pt x="7013" y="7632"/>
                        <a:pt x="7168" y="7728"/>
                      </a:cubicBezTo>
                      <a:cubicBezTo>
                        <a:pt x="7430" y="7870"/>
                        <a:pt x="7680" y="8037"/>
                        <a:pt x="7942" y="8204"/>
                      </a:cubicBezTo>
                      <a:lnTo>
                        <a:pt x="8037" y="8275"/>
                      </a:lnTo>
                      <a:cubicBezTo>
                        <a:pt x="8275" y="8454"/>
                        <a:pt x="8513" y="8621"/>
                        <a:pt x="8752" y="8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52"/>
                <p:cNvSpPr/>
                <p:nvPr/>
              </p:nvSpPr>
              <p:spPr>
                <a:xfrm>
                  <a:off x="4490694" y="2357950"/>
                  <a:ext cx="520925" cy="542050"/>
                </a:xfrm>
                <a:custGeom>
                  <a:avLst/>
                  <a:gdLst/>
                  <a:ahLst/>
                  <a:cxnLst/>
                  <a:rect l="l" t="t" r="r" b="b"/>
                  <a:pathLst>
                    <a:path w="20837" h="21682" extrusionOk="0">
                      <a:moveTo>
                        <a:pt x="20837" y="13978"/>
                      </a:moveTo>
                      <a:cubicBezTo>
                        <a:pt x="20837" y="13847"/>
                        <a:pt x="20825" y="13728"/>
                        <a:pt x="20813" y="13597"/>
                      </a:cubicBezTo>
                      <a:cubicBezTo>
                        <a:pt x="20813" y="13478"/>
                        <a:pt x="20801" y="13347"/>
                        <a:pt x="20789" y="13216"/>
                      </a:cubicBezTo>
                      <a:cubicBezTo>
                        <a:pt x="20777" y="13097"/>
                        <a:pt x="20753" y="12966"/>
                        <a:pt x="20741" y="12835"/>
                      </a:cubicBezTo>
                      <a:cubicBezTo>
                        <a:pt x="20730" y="12716"/>
                        <a:pt x="20706" y="12585"/>
                        <a:pt x="20682" y="12454"/>
                      </a:cubicBezTo>
                      <a:cubicBezTo>
                        <a:pt x="20670" y="12323"/>
                        <a:pt x="20646" y="12192"/>
                        <a:pt x="20622" y="12049"/>
                      </a:cubicBezTo>
                      <a:cubicBezTo>
                        <a:pt x="20599" y="11918"/>
                        <a:pt x="20563" y="11787"/>
                        <a:pt x="20539" y="11644"/>
                      </a:cubicBezTo>
                      <a:cubicBezTo>
                        <a:pt x="20503" y="11513"/>
                        <a:pt x="20480" y="11371"/>
                        <a:pt x="20444" y="11240"/>
                      </a:cubicBezTo>
                      <a:cubicBezTo>
                        <a:pt x="20408" y="11109"/>
                        <a:pt x="20372" y="10966"/>
                        <a:pt x="20337" y="10823"/>
                      </a:cubicBezTo>
                      <a:cubicBezTo>
                        <a:pt x="20289" y="10692"/>
                        <a:pt x="20253" y="10549"/>
                        <a:pt x="20218" y="10418"/>
                      </a:cubicBezTo>
                      <a:cubicBezTo>
                        <a:pt x="20170" y="10275"/>
                        <a:pt x="20122" y="10144"/>
                        <a:pt x="20087" y="10013"/>
                      </a:cubicBezTo>
                      <a:cubicBezTo>
                        <a:pt x="20039" y="9882"/>
                        <a:pt x="19991" y="9751"/>
                        <a:pt x="19944" y="9620"/>
                      </a:cubicBezTo>
                      <a:cubicBezTo>
                        <a:pt x="19896" y="9477"/>
                        <a:pt x="19849" y="9358"/>
                        <a:pt x="19801" y="9227"/>
                      </a:cubicBezTo>
                      <a:cubicBezTo>
                        <a:pt x="19741" y="9108"/>
                        <a:pt x="19694" y="8977"/>
                        <a:pt x="19646" y="8858"/>
                      </a:cubicBezTo>
                      <a:cubicBezTo>
                        <a:pt x="19598" y="8727"/>
                        <a:pt x="19539" y="8608"/>
                        <a:pt x="19491" y="8477"/>
                      </a:cubicBezTo>
                      <a:cubicBezTo>
                        <a:pt x="19432" y="8358"/>
                        <a:pt x="19372" y="8227"/>
                        <a:pt x="19313" y="8108"/>
                      </a:cubicBezTo>
                      <a:cubicBezTo>
                        <a:pt x="19253" y="7977"/>
                        <a:pt x="19182" y="7834"/>
                        <a:pt x="19122" y="7692"/>
                      </a:cubicBezTo>
                      <a:cubicBezTo>
                        <a:pt x="19051" y="7561"/>
                        <a:pt x="18956" y="7382"/>
                        <a:pt x="18872" y="7227"/>
                      </a:cubicBezTo>
                      <a:cubicBezTo>
                        <a:pt x="18753" y="7001"/>
                        <a:pt x="18622" y="6763"/>
                        <a:pt x="18491" y="6537"/>
                      </a:cubicBezTo>
                      <a:cubicBezTo>
                        <a:pt x="18313" y="6227"/>
                        <a:pt x="18110" y="5918"/>
                        <a:pt x="17920" y="5620"/>
                      </a:cubicBezTo>
                      <a:cubicBezTo>
                        <a:pt x="17753" y="5382"/>
                        <a:pt x="17586" y="5144"/>
                        <a:pt x="17420" y="4917"/>
                      </a:cubicBezTo>
                      <a:cubicBezTo>
                        <a:pt x="17301" y="4763"/>
                        <a:pt x="17193" y="4608"/>
                        <a:pt x="17074" y="4465"/>
                      </a:cubicBezTo>
                      <a:cubicBezTo>
                        <a:pt x="16979" y="4334"/>
                        <a:pt x="16872" y="4215"/>
                        <a:pt x="16777" y="4096"/>
                      </a:cubicBezTo>
                      <a:cubicBezTo>
                        <a:pt x="16670" y="3965"/>
                        <a:pt x="16574" y="3858"/>
                        <a:pt x="16479" y="3739"/>
                      </a:cubicBezTo>
                      <a:cubicBezTo>
                        <a:pt x="16372" y="3620"/>
                        <a:pt x="16277" y="3512"/>
                        <a:pt x="16181" y="3405"/>
                      </a:cubicBezTo>
                      <a:cubicBezTo>
                        <a:pt x="16086" y="3298"/>
                        <a:pt x="15967" y="3179"/>
                        <a:pt x="15860" y="3072"/>
                      </a:cubicBezTo>
                      <a:cubicBezTo>
                        <a:pt x="15753" y="2965"/>
                        <a:pt x="15646" y="2846"/>
                        <a:pt x="15527" y="2750"/>
                      </a:cubicBezTo>
                      <a:cubicBezTo>
                        <a:pt x="15419" y="2643"/>
                        <a:pt x="15300" y="2536"/>
                        <a:pt x="15193" y="2429"/>
                      </a:cubicBezTo>
                      <a:cubicBezTo>
                        <a:pt x="15074" y="2322"/>
                        <a:pt x="14955" y="2227"/>
                        <a:pt x="14848" y="2131"/>
                      </a:cubicBezTo>
                      <a:cubicBezTo>
                        <a:pt x="14729" y="2036"/>
                        <a:pt x="14610" y="1941"/>
                        <a:pt x="14491" y="1846"/>
                      </a:cubicBezTo>
                      <a:cubicBezTo>
                        <a:pt x="14384" y="1750"/>
                        <a:pt x="14264" y="1667"/>
                        <a:pt x="14157" y="1584"/>
                      </a:cubicBezTo>
                      <a:cubicBezTo>
                        <a:pt x="14038" y="1500"/>
                        <a:pt x="13931" y="1429"/>
                        <a:pt x="13812" y="1346"/>
                      </a:cubicBezTo>
                      <a:cubicBezTo>
                        <a:pt x="13705" y="1262"/>
                        <a:pt x="13598" y="1191"/>
                        <a:pt x="13491" y="1131"/>
                      </a:cubicBezTo>
                      <a:cubicBezTo>
                        <a:pt x="13372" y="1060"/>
                        <a:pt x="13264" y="988"/>
                        <a:pt x="13157" y="929"/>
                      </a:cubicBezTo>
                      <a:lnTo>
                        <a:pt x="13074" y="881"/>
                      </a:lnTo>
                      <a:cubicBezTo>
                        <a:pt x="13002" y="834"/>
                        <a:pt x="12919" y="786"/>
                        <a:pt x="12836" y="738"/>
                      </a:cubicBezTo>
                      <a:cubicBezTo>
                        <a:pt x="12729" y="679"/>
                        <a:pt x="12621" y="631"/>
                        <a:pt x="12514" y="584"/>
                      </a:cubicBezTo>
                      <a:cubicBezTo>
                        <a:pt x="12419" y="524"/>
                        <a:pt x="12312" y="476"/>
                        <a:pt x="12205" y="429"/>
                      </a:cubicBezTo>
                      <a:cubicBezTo>
                        <a:pt x="12109" y="381"/>
                        <a:pt x="12002" y="334"/>
                        <a:pt x="11895" y="298"/>
                      </a:cubicBezTo>
                      <a:cubicBezTo>
                        <a:pt x="11800" y="262"/>
                        <a:pt x="11693" y="214"/>
                        <a:pt x="11586" y="179"/>
                      </a:cubicBezTo>
                      <a:cubicBezTo>
                        <a:pt x="11478" y="143"/>
                        <a:pt x="11371" y="107"/>
                        <a:pt x="11276" y="72"/>
                      </a:cubicBezTo>
                      <a:cubicBezTo>
                        <a:pt x="11169" y="48"/>
                        <a:pt x="11074" y="24"/>
                        <a:pt x="10978" y="0"/>
                      </a:cubicBezTo>
                      <a:lnTo>
                        <a:pt x="1" y="6370"/>
                      </a:lnTo>
                      <a:cubicBezTo>
                        <a:pt x="96" y="6394"/>
                        <a:pt x="191" y="6418"/>
                        <a:pt x="287" y="6453"/>
                      </a:cubicBezTo>
                      <a:cubicBezTo>
                        <a:pt x="394" y="6477"/>
                        <a:pt x="501" y="6513"/>
                        <a:pt x="608" y="6560"/>
                      </a:cubicBezTo>
                      <a:cubicBezTo>
                        <a:pt x="715" y="6596"/>
                        <a:pt x="810" y="6632"/>
                        <a:pt x="918" y="6668"/>
                      </a:cubicBezTo>
                      <a:cubicBezTo>
                        <a:pt x="1025" y="6715"/>
                        <a:pt x="1132" y="6763"/>
                        <a:pt x="1227" y="6810"/>
                      </a:cubicBezTo>
                      <a:cubicBezTo>
                        <a:pt x="1334" y="6858"/>
                        <a:pt x="1441" y="6906"/>
                        <a:pt x="1537" y="6953"/>
                      </a:cubicBezTo>
                      <a:cubicBezTo>
                        <a:pt x="1644" y="7013"/>
                        <a:pt x="1751" y="7061"/>
                        <a:pt x="1858" y="7120"/>
                      </a:cubicBezTo>
                      <a:lnTo>
                        <a:pt x="2096" y="7251"/>
                      </a:lnTo>
                      <a:lnTo>
                        <a:pt x="2180" y="7299"/>
                      </a:lnTo>
                      <a:cubicBezTo>
                        <a:pt x="2287" y="7358"/>
                        <a:pt x="2394" y="7430"/>
                        <a:pt x="2501" y="7501"/>
                      </a:cubicBezTo>
                      <a:cubicBezTo>
                        <a:pt x="2620" y="7572"/>
                        <a:pt x="2727" y="7644"/>
                        <a:pt x="2834" y="7715"/>
                      </a:cubicBezTo>
                      <a:cubicBezTo>
                        <a:pt x="2942" y="7787"/>
                        <a:pt x="3061" y="7882"/>
                        <a:pt x="3180" y="7965"/>
                      </a:cubicBezTo>
                      <a:cubicBezTo>
                        <a:pt x="3287" y="8049"/>
                        <a:pt x="3406" y="8132"/>
                        <a:pt x="3513" y="8215"/>
                      </a:cubicBezTo>
                      <a:cubicBezTo>
                        <a:pt x="3632" y="8311"/>
                        <a:pt x="3751" y="8406"/>
                        <a:pt x="3870" y="8501"/>
                      </a:cubicBezTo>
                      <a:cubicBezTo>
                        <a:pt x="3977" y="8596"/>
                        <a:pt x="4097" y="8704"/>
                        <a:pt x="4216" y="8799"/>
                      </a:cubicBezTo>
                      <a:cubicBezTo>
                        <a:pt x="4323" y="8894"/>
                        <a:pt x="4442" y="9013"/>
                        <a:pt x="4549" y="9120"/>
                      </a:cubicBezTo>
                      <a:cubicBezTo>
                        <a:pt x="4668" y="9227"/>
                        <a:pt x="4775" y="9335"/>
                        <a:pt x="4882" y="9442"/>
                      </a:cubicBezTo>
                      <a:cubicBezTo>
                        <a:pt x="4990" y="9549"/>
                        <a:pt x="5097" y="9668"/>
                        <a:pt x="5204" y="9775"/>
                      </a:cubicBezTo>
                      <a:cubicBezTo>
                        <a:pt x="5299" y="9894"/>
                        <a:pt x="5406" y="10001"/>
                        <a:pt x="5501" y="10120"/>
                      </a:cubicBezTo>
                      <a:cubicBezTo>
                        <a:pt x="5597" y="10228"/>
                        <a:pt x="5704" y="10347"/>
                        <a:pt x="5799" y="10466"/>
                      </a:cubicBezTo>
                      <a:cubicBezTo>
                        <a:pt x="5894" y="10585"/>
                        <a:pt x="6002" y="10716"/>
                        <a:pt x="6097" y="10835"/>
                      </a:cubicBezTo>
                      <a:cubicBezTo>
                        <a:pt x="6216" y="10990"/>
                        <a:pt x="6323" y="11132"/>
                        <a:pt x="6442" y="11287"/>
                      </a:cubicBezTo>
                      <a:cubicBezTo>
                        <a:pt x="6609" y="11525"/>
                        <a:pt x="6775" y="11752"/>
                        <a:pt x="6930" y="12002"/>
                      </a:cubicBezTo>
                      <a:cubicBezTo>
                        <a:pt x="7133" y="12299"/>
                        <a:pt x="7323" y="12597"/>
                        <a:pt x="7514" y="12918"/>
                      </a:cubicBezTo>
                      <a:cubicBezTo>
                        <a:pt x="7645" y="13145"/>
                        <a:pt x="7776" y="13371"/>
                        <a:pt x="7895" y="13609"/>
                      </a:cubicBezTo>
                      <a:cubicBezTo>
                        <a:pt x="7978" y="13752"/>
                        <a:pt x="8061" y="13907"/>
                        <a:pt x="8133" y="14073"/>
                      </a:cubicBezTo>
                      <a:cubicBezTo>
                        <a:pt x="8216" y="14228"/>
                        <a:pt x="8276" y="14335"/>
                        <a:pt x="8335" y="14478"/>
                      </a:cubicBezTo>
                      <a:cubicBezTo>
                        <a:pt x="8395" y="14621"/>
                        <a:pt x="8454" y="14728"/>
                        <a:pt x="8502" y="14859"/>
                      </a:cubicBezTo>
                      <a:cubicBezTo>
                        <a:pt x="8561" y="14978"/>
                        <a:pt x="8621" y="15109"/>
                        <a:pt x="8669" y="15228"/>
                      </a:cubicBezTo>
                      <a:cubicBezTo>
                        <a:pt x="8716" y="15359"/>
                        <a:pt x="8776" y="15478"/>
                        <a:pt x="8811" y="15609"/>
                      </a:cubicBezTo>
                      <a:cubicBezTo>
                        <a:pt x="8859" y="15740"/>
                        <a:pt x="8919" y="15859"/>
                        <a:pt x="8966" y="15990"/>
                      </a:cubicBezTo>
                      <a:cubicBezTo>
                        <a:pt x="9014" y="16121"/>
                        <a:pt x="9061" y="16252"/>
                        <a:pt x="9109" y="16383"/>
                      </a:cubicBezTo>
                      <a:cubicBezTo>
                        <a:pt x="9145" y="16514"/>
                        <a:pt x="9192" y="16657"/>
                        <a:pt x="9228" y="16788"/>
                      </a:cubicBezTo>
                      <a:cubicBezTo>
                        <a:pt x="9276" y="16919"/>
                        <a:pt x="9311" y="17062"/>
                        <a:pt x="9359" y="17205"/>
                      </a:cubicBezTo>
                      <a:cubicBezTo>
                        <a:pt x="9395" y="17336"/>
                        <a:pt x="9431" y="17478"/>
                        <a:pt x="9466" y="17609"/>
                      </a:cubicBezTo>
                      <a:cubicBezTo>
                        <a:pt x="9502" y="17752"/>
                        <a:pt x="9526" y="17883"/>
                        <a:pt x="9562" y="18026"/>
                      </a:cubicBezTo>
                      <a:cubicBezTo>
                        <a:pt x="9585" y="18157"/>
                        <a:pt x="9609" y="18300"/>
                        <a:pt x="9645" y="18431"/>
                      </a:cubicBezTo>
                      <a:cubicBezTo>
                        <a:pt x="9669" y="18562"/>
                        <a:pt x="9692" y="18693"/>
                        <a:pt x="9704" y="18824"/>
                      </a:cubicBezTo>
                      <a:cubicBezTo>
                        <a:pt x="9728" y="18955"/>
                        <a:pt x="9752" y="19086"/>
                        <a:pt x="9764" y="19217"/>
                      </a:cubicBezTo>
                      <a:cubicBezTo>
                        <a:pt x="9776" y="19348"/>
                        <a:pt x="9800" y="19467"/>
                        <a:pt x="9812" y="19598"/>
                      </a:cubicBezTo>
                      <a:cubicBezTo>
                        <a:pt x="9823" y="19717"/>
                        <a:pt x="9823" y="19848"/>
                        <a:pt x="9835" y="19979"/>
                      </a:cubicBezTo>
                      <a:cubicBezTo>
                        <a:pt x="9847" y="20098"/>
                        <a:pt x="9847" y="20229"/>
                        <a:pt x="9859" y="20348"/>
                      </a:cubicBezTo>
                      <a:cubicBezTo>
                        <a:pt x="9859" y="20479"/>
                        <a:pt x="9859" y="20586"/>
                        <a:pt x="9859" y="20705"/>
                      </a:cubicBezTo>
                      <a:lnTo>
                        <a:pt x="9859" y="20729"/>
                      </a:lnTo>
                      <a:lnTo>
                        <a:pt x="9859" y="21074"/>
                      </a:lnTo>
                      <a:cubicBezTo>
                        <a:pt x="9859" y="21193"/>
                        <a:pt x="9835" y="21336"/>
                        <a:pt x="9835" y="21455"/>
                      </a:cubicBezTo>
                      <a:cubicBezTo>
                        <a:pt x="9835" y="21527"/>
                        <a:pt x="9812" y="21610"/>
                        <a:pt x="9812" y="21681"/>
                      </a:cubicBezTo>
                      <a:lnTo>
                        <a:pt x="20777" y="15300"/>
                      </a:lnTo>
                      <a:cubicBezTo>
                        <a:pt x="20777" y="15228"/>
                        <a:pt x="20789" y="15157"/>
                        <a:pt x="20801" y="15085"/>
                      </a:cubicBezTo>
                      <a:cubicBezTo>
                        <a:pt x="20813" y="14954"/>
                        <a:pt x="20825" y="14835"/>
                        <a:pt x="20825" y="14704"/>
                      </a:cubicBezTo>
                      <a:cubicBezTo>
                        <a:pt x="20825" y="14573"/>
                        <a:pt x="20825" y="14466"/>
                        <a:pt x="20837" y="14347"/>
                      </a:cubicBezTo>
                      <a:lnTo>
                        <a:pt x="20837" y="14323"/>
                      </a:lnTo>
                      <a:cubicBezTo>
                        <a:pt x="20837" y="14216"/>
                        <a:pt x="20837" y="14097"/>
                        <a:pt x="20837" y="1397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2"/>
                <p:cNvSpPr/>
                <p:nvPr/>
              </p:nvSpPr>
              <p:spPr>
                <a:xfrm>
                  <a:off x="4735969" y="2732819"/>
                  <a:ext cx="486100" cy="561700"/>
                </a:xfrm>
                <a:custGeom>
                  <a:avLst/>
                  <a:gdLst/>
                  <a:ahLst/>
                  <a:cxnLst/>
                  <a:rect l="l" t="t" r="r" b="b"/>
                  <a:pathLst>
                    <a:path w="19444" h="22468" extrusionOk="0">
                      <a:moveTo>
                        <a:pt x="19443" y="11668"/>
                      </a:moveTo>
                      <a:cubicBezTo>
                        <a:pt x="19443" y="11573"/>
                        <a:pt x="19443" y="11466"/>
                        <a:pt x="19432" y="11359"/>
                      </a:cubicBezTo>
                      <a:cubicBezTo>
                        <a:pt x="19432" y="11311"/>
                        <a:pt x="19432" y="11264"/>
                        <a:pt x="19420" y="11204"/>
                      </a:cubicBezTo>
                      <a:lnTo>
                        <a:pt x="19420" y="11145"/>
                      </a:lnTo>
                      <a:cubicBezTo>
                        <a:pt x="19420" y="11133"/>
                        <a:pt x="19420" y="11073"/>
                        <a:pt x="19408" y="11037"/>
                      </a:cubicBezTo>
                      <a:cubicBezTo>
                        <a:pt x="19396" y="10930"/>
                        <a:pt x="19384" y="10823"/>
                        <a:pt x="19372" y="10716"/>
                      </a:cubicBezTo>
                      <a:cubicBezTo>
                        <a:pt x="19360" y="10609"/>
                        <a:pt x="19348" y="10502"/>
                        <a:pt x="19324" y="10394"/>
                      </a:cubicBezTo>
                      <a:cubicBezTo>
                        <a:pt x="19324" y="10394"/>
                        <a:pt x="19324" y="10383"/>
                        <a:pt x="19324" y="10383"/>
                      </a:cubicBezTo>
                      <a:lnTo>
                        <a:pt x="19324" y="10371"/>
                      </a:lnTo>
                      <a:cubicBezTo>
                        <a:pt x="19312" y="10275"/>
                        <a:pt x="19289" y="10168"/>
                        <a:pt x="19277" y="10073"/>
                      </a:cubicBezTo>
                      <a:cubicBezTo>
                        <a:pt x="19253" y="9966"/>
                        <a:pt x="19229" y="9847"/>
                        <a:pt x="19205" y="9728"/>
                      </a:cubicBezTo>
                      <a:cubicBezTo>
                        <a:pt x="19193" y="9692"/>
                        <a:pt x="19182" y="9644"/>
                        <a:pt x="19182" y="9609"/>
                      </a:cubicBezTo>
                      <a:cubicBezTo>
                        <a:pt x="19170" y="9573"/>
                        <a:pt x="19170" y="9561"/>
                        <a:pt x="19158" y="9537"/>
                      </a:cubicBezTo>
                      <a:cubicBezTo>
                        <a:pt x="19146" y="9490"/>
                        <a:pt x="19134" y="9442"/>
                        <a:pt x="19122" y="9394"/>
                      </a:cubicBezTo>
                      <a:cubicBezTo>
                        <a:pt x="19098" y="9275"/>
                        <a:pt x="19062" y="9156"/>
                        <a:pt x="19039" y="9049"/>
                      </a:cubicBezTo>
                      <a:cubicBezTo>
                        <a:pt x="19015" y="8966"/>
                        <a:pt x="18991" y="8882"/>
                        <a:pt x="18967" y="8799"/>
                      </a:cubicBezTo>
                      <a:lnTo>
                        <a:pt x="18943" y="8751"/>
                      </a:lnTo>
                      <a:lnTo>
                        <a:pt x="18931" y="8704"/>
                      </a:lnTo>
                      <a:cubicBezTo>
                        <a:pt x="18896" y="8585"/>
                        <a:pt x="18860" y="8478"/>
                        <a:pt x="18824" y="8370"/>
                      </a:cubicBezTo>
                      <a:cubicBezTo>
                        <a:pt x="18789" y="8251"/>
                        <a:pt x="18753" y="8144"/>
                        <a:pt x="18717" y="8037"/>
                      </a:cubicBezTo>
                      <a:lnTo>
                        <a:pt x="18693" y="7989"/>
                      </a:lnTo>
                      <a:cubicBezTo>
                        <a:pt x="18693" y="7966"/>
                        <a:pt x="18670" y="7954"/>
                        <a:pt x="18670" y="7930"/>
                      </a:cubicBezTo>
                      <a:cubicBezTo>
                        <a:pt x="18646" y="7870"/>
                        <a:pt x="18622" y="7799"/>
                        <a:pt x="18586" y="7727"/>
                      </a:cubicBezTo>
                      <a:cubicBezTo>
                        <a:pt x="18550" y="7620"/>
                        <a:pt x="18503" y="7513"/>
                        <a:pt x="18467" y="7418"/>
                      </a:cubicBezTo>
                      <a:cubicBezTo>
                        <a:pt x="18431" y="7335"/>
                        <a:pt x="18396" y="7263"/>
                        <a:pt x="18372" y="7192"/>
                      </a:cubicBezTo>
                      <a:cubicBezTo>
                        <a:pt x="18372" y="7168"/>
                        <a:pt x="18360" y="7156"/>
                        <a:pt x="18348" y="7144"/>
                      </a:cubicBezTo>
                      <a:lnTo>
                        <a:pt x="18336" y="7108"/>
                      </a:lnTo>
                      <a:cubicBezTo>
                        <a:pt x="18289" y="7001"/>
                        <a:pt x="18241" y="6894"/>
                        <a:pt x="18181" y="6787"/>
                      </a:cubicBezTo>
                      <a:cubicBezTo>
                        <a:pt x="18134" y="6692"/>
                        <a:pt x="18074" y="6561"/>
                        <a:pt x="18015" y="6454"/>
                      </a:cubicBezTo>
                      <a:cubicBezTo>
                        <a:pt x="18015" y="6430"/>
                        <a:pt x="18003" y="6418"/>
                        <a:pt x="17991" y="6394"/>
                      </a:cubicBezTo>
                      <a:cubicBezTo>
                        <a:pt x="17979" y="6382"/>
                        <a:pt x="17967" y="6346"/>
                        <a:pt x="17955" y="6334"/>
                      </a:cubicBezTo>
                      <a:cubicBezTo>
                        <a:pt x="17908" y="6239"/>
                        <a:pt x="17860" y="6144"/>
                        <a:pt x="17812" y="6061"/>
                      </a:cubicBezTo>
                      <a:cubicBezTo>
                        <a:pt x="17765" y="5965"/>
                        <a:pt x="17693" y="5834"/>
                        <a:pt x="17634" y="5727"/>
                      </a:cubicBezTo>
                      <a:cubicBezTo>
                        <a:pt x="17598" y="5668"/>
                        <a:pt x="17562" y="5608"/>
                        <a:pt x="17538" y="5549"/>
                      </a:cubicBezTo>
                      <a:lnTo>
                        <a:pt x="17491" y="5489"/>
                      </a:lnTo>
                      <a:cubicBezTo>
                        <a:pt x="17443" y="5394"/>
                        <a:pt x="17372" y="5299"/>
                        <a:pt x="17312" y="5203"/>
                      </a:cubicBezTo>
                      <a:cubicBezTo>
                        <a:pt x="17229" y="5060"/>
                        <a:pt x="17146" y="4918"/>
                        <a:pt x="17062" y="4787"/>
                      </a:cubicBezTo>
                      <a:cubicBezTo>
                        <a:pt x="17038" y="4763"/>
                        <a:pt x="17026" y="4739"/>
                        <a:pt x="17015" y="4715"/>
                      </a:cubicBezTo>
                      <a:cubicBezTo>
                        <a:pt x="16884" y="4525"/>
                        <a:pt x="16741" y="4322"/>
                        <a:pt x="16610" y="4144"/>
                      </a:cubicBezTo>
                      <a:lnTo>
                        <a:pt x="16610" y="4144"/>
                      </a:lnTo>
                      <a:lnTo>
                        <a:pt x="16610" y="4144"/>
                      </a:lnTo>
                      <a:cubicBezTo>
                        <a:pt x="16515" y="4013"/>
                        <a:pt x="16419" y="3882"/>
                        <a:pt x="16312" y="3763"/>
                      </a:cubicBezTo>
                      <a:cubicBezTo>
                        <a:pt x="16241" y="3656"/>
                        <a:pt x="16157" y="3560"/>
                        <a:pt x="16074" y="3465"/>
                      </a:cubicBezTo>
                      <a:lnTo>
                        <a:pt x="16074" y="3465"/>
                      </a:lnTo>
                      <a:lnTo>
                        <a:pt x="16074" y="3465"/>
                      </a:lnTo>
                      <a:cubicBezTo>
                        <a:pt x="15991" y="3358"/>
                        <a:pt x="15907" y="3263"/>
                        <a:pt x="15824" y="3167"/>
                      </a:cubicBezTo>
                      <a:cubicBezTo>
                        <a:pt x="15741" y="3060"/>
                        <a:pt x="15657" y="2977"/>
                        <a:pt x="15574" y="2882"/>
                      </a:cubicBezTo>
                      <a:lnTo>
                        <a:pt x="15526" y="2846"/>
                      </a:lnTo>
                      <a:lnTo>
                        <a:pt x="15491" y="2798"/>
                      </a:lnTo>
                      <a:cubicBezTo>
                        <a:pt x="15431" y="2727"/>
                        <a:pt x="15372" y="2667"/>
                        <a:pt x="15312" y="2608"/>
                      </a:cubicBezTo>
                      <a:cubicBezTo>
                        <a:pt x="15217" y="2513"/>
                        <a:pt x="15121" y="2429"/>
                        <a:pt x="15038" y="2334"/>
                      </a:cubicBezTo>
                      <a:lnTo>
                        <a:pt x="14943" y="2263"/>
                      </a:lnTo>
                      <a:lnTo>
                        <a:pt x="14883" y="2191"/>
                      </a:lnTo>
                      <a:lnTo>
                        <a:pt x="14752" y="2072"/>
                      </a:lnTo>
                      <a:cubicBezTo>
                        <a:pt x="14657" y="1989"/>
                        <a:pt x="14562" y="1905"/>
                        <a:pt x="14455" y="1822"/>
                      </a:cubicBezTo>
                      <a:lnTo>
                        <a:pt x="14336" y="1715"/>
                      </a:lnTo>
                      <a:lnTo>
                        <a:pt x="14264" y="1667"/>
                      </a:lnTo>
                      <a:lnTo>
                        <a:pt x="14169" y="1584"/>
                      </a:lnTo>
                      <a:cubicBezTo>
                        <a:pt x="14074" y="1512"/>
                        <a:pt x="13978" y="1429"/>
                        <a:pt x="13883" y="1370"/>
                      </a:cubicBezTo>
                      <a:lnTo>
                        <a:pt x="13681" y="1215"/>
                      </a:lnTo>
                      <a:lnTo>
                        <a:pt x="13633" y="1191"/>
                      </a:lnTo>
                      <a:lnTo>
                        <a:pt x="13597" y="1167"/>
                      </a:lnTo>
                      <a:cubicBezTo>
                        <a:pt x="13514" y="1096"/>
                        <a:pt x="13419" y="1036"/>
                        <a:pt x="13324" y="977"/>
                      </a:cubicBezTo>
                      <a:cubicBezTo>
                        <a:pt x="13240" y="917"/>
                        <a:pt x="13145" y="870"/>
                        <a:pt x="13050" y="810"/>
                      </a:cubicBezTo>
                      <a:lnTo>
                        <a:pt x="12990" y="774"/>
                      </a:lnTo>
                      <a:lnTo>
                        <a:pt x="12788" y="667"/>
                      </a:lnTo>
                      <a:cubicBezTo>
                        <a:pt x="12705" y="619"/>
                        <a:pt x="12609" y="572"/>
                        <a:pt x="12526" y="524"/>
                      </a:cubicBezTo>
                      <a:lnTo>
                        <a:pt x="12490" y="512"/>
                      </a:lnTo>
                      <a:lnTo>
                        <a:pt x="12443" y="489"/>
                      </a:lnTo>
                      <a:cubicBezTo>
                        <a:pt x="12383" y="465"/>
                        <a:pt x="12324" y="429"/>
                        <a:pt x="12264" y="405"/>
                      </a:cubicBezTo>
                      <a:cubicBezTo>
                        <a:pt x="12181" y="369"/>
                        <a:pt x="12097" y="334"/>
                        <a:pt x="12014" y="298"/>
                      </a:cubicBezTo>
                      <a:lnTo>
                        <a:pt x="11978" y="286"/>
                      </a:lnTo>
                      <a:lnTo>
                        <a:pt x="11931" y="262"/>
                      </a:lnTo>
                      <a:lnTo>
                        <a:pt x="11752" y="203"/>
                      </a:lnTo>
                      <a:cubicBezTo>
                        <a:pt x="11657" y="167"/>
                        <a:pt x="11573" y="143"/>
                        <a:pt x="11490" y="108"/>
                      </a:cubicBezTo>
                      <a:lnTo>
                        <a:pt x="11478" y="108"/>
                      </a:lnTo>
                      <a:lnTo>
                        <a:pt x="11454" y="108"/>
                      </a:lnTo>
                      <a:cubicBezTo>
                        <a:pt x="11371" y="84"/>
                        <a:pt x="11300" y="72"/>
                        <a:pt x="11216" y="48"/>
                      </a:cubicBezTo>
                      <a:cubicBezTo>
                        <a:pt x="11133" y="24"/>
                        <a:pt x="11073" y="12"/>
                        <a:pt x="10990" y="0"/>
                      </a:cubicBezTo>
                      <a:lnTo>
                        <a:pt x="1" y="6346"/>
                      </a:lnTo>
                      <a:cubicBezTo>
                        <a:pt x="155" y="6382"/>
                        <a:pt x="310" y="6418"/>
                        <a:pt x="465" y="6465"/>
                      </a:cubicBezTo>
                      <a:lnTo>
                        <a:pt x="489" y="6465"/>
                      </a:lnTo>
                      <a:cubicBezTo>
                        <a:pt x="643" y="6513"/>
                        <a:pt x="786" y="6561"/>
                        <a:pt x="953" y="6620"/>
                      </a:cubicBezTo>
                      <a:lnTo>
                        <a:pt x="989" y="6644"/>
                      </a:lnTo>
                      <a:cubicBezTo>
                        <a:pt x="1144" y="6704"/>
                        <a:pt x="1298" y="6763"/>
                        <a:pt x="1453" y="6846"/>
                      </a:cubicBezTo>
                      <a:lnTo>
                        <a:pt x="1501" y="6870"/>
                      </a:lnTo>
                      <a:cubicBezTo>
                        <a:pt x="1667" y="6942"/>
                        <a:pt x="1834" y="7037"/>
                        <a:pt x="2001" y="7132"/>
                      </a:cubicBezTo>
                      <a:cubicBezTo>
                        <a:pt x="2227" y="7263"/>
                        <a:pt x="2441" y="7394"/>
                        <a:pt x="2656" y="7549"/>
                      </a:cubicBezTo>
                      <a:lnTo>
                        <a:pt x="2691" y="7573"/>
                      </a:lnTo>
                      <a:cubicBezTo>
                        <a:pt x="2894" y="7716"/>
                        <a:pt x="3084" y="7858"/>
                        <a:pt x="3287" y="8025"/>
                      </a:cubicBezTo>
                      <a:lnTo>
                        <a:pt x="3358" y="8073"/>
                      </a:lnTo>
                      <a:cubicBezTo>
                        <a:pt x="3537" y="8216"/>
                        <a:pt x="3727" y="8382"/>
                        <a:pt x="3906" y="8549"/>
                      </a:cubicBezTo>
                      <a:lnTo>
                        <a:pt x="3977" y="8609"/>
                      </a:lnTo>
                      <a:cubicBezTo>
                        <a:pt x="4156" y="8787"/>
                        <a:pt x="4334" y="8966"/>
                        <a:pt x="4513" y="9156"/>
                      </a:cubicBezTo>
                      <a:lnTo>
                        <a:pt x="4549" y="9204"/>
                      </a:lnTo>
                      <a:cubicBezTo>
                        <a:pt x="4739" y="9394"/>
                        <a:pt x="4918" y="9609"/>
                        <a:pt x="5096" y="9823"/>
                      </a:cubicBezTo>
                      <a:lnTo>
                        <a:pt x="5096" y="9823"/>
                      </a:lnTo>
                      <a:cubicBezTo>
                        <a:pt x="5287" y="10037"/>
                        <a:pt x="5466" y="10264"/>
                        <a:pt x="5632" y="10502"/>
                      </a:cubicBezTo>
                      <a:lnTo>
                        <a:pt x="5632" y="10502"/>
                      </a:lnTo>
                      <a:cubicBezTo>
                        <a:pt x="5775" y="10704"/>
                        <a:pt x="5942" y="10930"/>
                        <a:pt x="6073" y="11145"/>
                      </a:cubicBezTo>
                      <a:cubicBezTo>
                        <a:pt x="6168" y="11287"/>
                        <a:pt x="6251" y="11418"/>
                        <a:pt x="6335" y="11561"/>
                      </a:cubicBezTo>
                      <a:cubicBezTo>
                        <a:pt x="6430" y="11704"/>
                        <a:pt x="6489" y="11799"/>
                        <a:pt x="6561" y="11918"/>
                      </a:cubicBezTo>
                      <a:cubicBezTo>
                        <a:pt x="6585" y="11966"/>
                        <a:pt x="6620" y="12026"/>
                        <a:pt x="6656" y="12085"/>
                      </a:cubicBezTo>
                      <a:cubicBezTo>
                        <a:pt x="6763" y="12288"/>
                        <a:pt x="6870" y="12478"/>
                        <a:pt x="6978" y="12692"/>
                      </a:cubicBezTo>
                      <a:lnTo>
                        <a:pt x="7013" y="12752"/>
                      </a:lnTo>
                      <a:cubicBezTo>
                        <a:pt x="7144" y="13002"/>
                        <a:pt x="7263" y="13252"/>
                        <a:pt x="7371" y="13502"/>
                      </a:cubicBezTo>
                      <a:lnTo>
                        <a:pt x="7382" y="13538"/>
                      </a:lnTo>
                      <a:cubicBezTo>
                        <a:pt x="7490" y="13788"/>
                        <a:pt x="7597" y="14038"/>
                        <a:pt x="7680" y="14276"/>
                      </a:cubicBezTo>
                      <a:lnTo>
                        <a:pt x="7704" y="14324"/>
                      </a:lnTo>
                      <a:cubicBezTo>
                        <a:pt x="7799" y="14585"/>
                        <a:pt x="7882" y="14847"/>
                        <a:pt x="7954" y="15097"/>
                      </a:cubicBezTo>
                      <a:cubicBezTo>
                        <a:pt x="7954" y="15121"/>
                        <a:pt x="7966" y="15133"/>
                        <a:pt x="7978" y="15145"/>
                      </a:cubicBezTo>
                      <a:cubicBezTo>
                        <a:pt x="8049" y="15395"/>
                        <a:pt x="8109" y="15645"/>
                        <a:pt x="8168" y="15895"/>
                      </a:cubicBezTo>
                      <a:cubicBezTo>
                        <a:pt x="8168" y="15919"/>
                        <a:pt x="8180" y="15943"/>
                        <a:pt x="8192" y="15967"/>
                      </a:cubicBezTo>
                      <a:cubicBezTo>
                        <a:pt x="8252" y="16217"/>
                        <a:pt x="8299" y="16479"/>
                        <a:pt x="8335" y="16729"/>
                      </a:cubicBezTo>
                      <a:lnTo>
                        <a:pt x="8335" y="16740"/>
                      </a:lnTo>
                      <a:cubicBezTo>
                        <a:pt x="8371" y="17002"/>
                        <a:pt x="8406" y="17252"/>
                        <a:pt x="8430" y="17502"/>
                      </a:cubicBezTo>
                      <a:lnTo>
                        <a:pt x="8430" y="17562"/>
                      </a:lnTo>
                      <a:cubicBezTo>
                        <a:pt x="8442" y="17824"/>
                        <a:pt x="8454" y="18074"/>
                        <a:pt x="8454" y="18312"/>
                      </a:cubicBezTo>
                      <a:cubicBezTo>
                        <a:pt x="8454" y="18431"/>
                        <a:pt x="8454" y="18550"/>
                        <a:pt x="8454" y="18669"/>
                      </a:cubicBezTo>
                      <a:lnTo>
                        <a:pt x="8454" y="18765"/>
                      </a:lnTo>
                      <a:cubicBezTo>
                        <a:pt x="8454" y="18848"/>
                        <a:pt x="8442" y="18931"/>
                        <a:pt x="8430" y="19003"/>
                      </a:cubicBezTo>
                      <a:cubicBezTo>
                        <a:pt x="8430" y="19050"/>
                        <a:pt x="8418" y="19098"/>
                        <a:pt x="8418" y="19134"/>
                      </a:cubicBezTo>
                      <a:cubicBezTo>
                        <a:pt x="8418" y="19205"/>
                        <a:pt x="8406" y="19265"/>
                        <a:pt x="8394" y="19336"/>
                      </a:cubicBezTo>
                      <a:cubicBezTo>
                        <a:pt x="8383" y="19396"/>
                        <a:pt x="8383" y="19431"/>
                        <a:pt x="8371" y="19479"/>
                      </a:cubicBezTo>
                      <a:lnTo>
                        <a:pt x="8347" y="19658"/>
                      </a:lnTo>
                      <a:cubicBezTo>
                        <a:pt x="8335" y="19705"/>
                        <a:pt x="8323" y="19753"/>
                        <a:pt x="8311" y="19800"/>
                      </a:cubicBezTo>
                      <a:cubicBezTo>
                        <a:pt x="8299" y="19848"/>
                        <a:pt x="8287" y="19908"/>
                        <a:pt x="8275" y="19955"/>
                      </a:cubicBezTo>
                      <a:cubicBezTo>
                        <a:pt x="8263" y="19991"/>
                        <a:pt x="8252" y="20074"/>
                        <a:pt x="8228" y="20134"/>
                      </a:cubicBezTo>
                      <a:cubicBezTo>
                        <a:pt x="8216" y="20181"/>
                        <a:pt x="8204" y="20217"/>
                        <a:pt x="8192" y="20265"/>
                      </a:cubicBezTo>
                      <a:cubicBezTo>
                        <a:pt x="8168" y="20336"/>
                        <a:pt x="8144" y="20408"/>
                        <a:pt x="8121" y="20467"/>
                      </a:cubicBezTo>
                      <a:cubicBezTo>
                        <a:pt x="8109" y="20503"/>
                        <a:pt x="8097" y="20539"/>
                        <a:pt x="8085" y="20574"/>
                      </a:cubicBezTo>
                      <a:cubicBezTo>
                        <a:pt x="8037" y="20693"/>
                        <a:pt x="7990" y="20801"/>
                        <a:pt x="7942" y="20908"/>
                      </a:cubicBezTo>
                      <a:cubicBezTo>
                        <a:pt x="7942" y="20920"/>
                        <a:pt x="7930" y="20931"/>
                        <a:pt x="7930" y="20943"/>
                      </a:cubicBezTo>
                      <a:cubicBezTo>
                        <a:pt x="7859" y="21074"/>
                        <a:pt x="7787" y="21217"/>
                        <a:pt x="7704" y="21348"/>
                      </a:cubicBezTo>
                      <a:cubicBezTo>
                        <a:pt x="7704" y="21348"/>
                        <a:pt x="7692" y="21360"/>
                        <a:pt x="7692" y="21372"/>
                      </a:cubicBezTo>
                      <a:cubicBezTo>
                        <a:pt x="7621" y="21479"/>
                        <a:pt x="7549" y="21574"/>
                        <a:pt x="7478" y="21670"/>
                      </a:cubicBezTo>
                      <a:lnTo>
                        <a:pt x="7418" y="21741"/>
                      </a:lnTo>
                      <a:cubicBezTo>
                        <a:pt x="7359" y="21824"/>
                        <a:pt x="7275" y="21908"/>
                        <a:pt x="7204" y="21979"/>
                      </a:cubicBezTo>
                      <a:lnTo>
                        <a:pt x="7180" y="22003"/>
                      </a:lnTo>
                      <a:cubicBezTo>
                        <a:pt x="7097" y="22074"/>
                        <a:pt x="7013" y="22158"/>
                        <a:pt x="6918" y="22229"/>
                      </a:cubicBezTo>
                      <a:lnTo>
                        <a:pt x="6859" y="22277"/>
                      </a:lnTo>
                      <a:cubicBezTo>
                        <a:pt x="6763" y="22348"/>
                        <a:pt x="6668" y="22408"/>
                        <a:pt x="6573" y="22467"/>
                      </a:cubicBezTo>
                      <a:lnTo>
                        <a:pt x="17538" y="16086"/>
                      </a:lnTo>
                      <a:cubicBezTo>
                        <a:pt x="17646" y="16026"/>
                        <a:pt x="17741" y="15967"/>
                        <a:pt x="17824" y="15895"/>
                      </a:cubicBezTo>
                      <a:lnTo>
                        <a:pt x="17896" y="15848"/>
                      </a:lnTo>
                      <a:cubicBezTo>
                        <a:pt x="17979" y="15776"/>
                        <a:pt x="18074" y="15705"/>
                        <a:pt x="18158" y="15621"/>
                      </a:cubicBezTo>
                      <a:lnTo>
                        <a:pt x="18169" y="15609"/>
                      </a:lnTo>
                      <a:cubicBezTo>
                        <a:pt x="18253" y="15526"/>
                        <a:pt x="18324" y="15443"/>
                        <a:pt x="18396" y="15359"/>
                      </a:cubicBezTo>
                      <a:lnTo>
                        <a:pt x="18443" y="15300"/>
                      </a:lnTo>
                      <a:cubicBezTo>
                        <a:pt x="18527" y="15205"/>
                        <a:pt x="18598" y="15097"/>
                        <a:pt x="18658" y="15002"/>
                      </a:cubicBezTo>
                      <a:lnTo>
                        <a:pt x="18658" y="15002"/>
                      </a:lnTo>
                      <a:cubicBezTo>
                        <a:pt x="18658" y="14990"/>
                        <a:pt x="18658" y="14978"/>
                        <a:pt x="18670" y="14978"/>
                      </a:cubicBezTo>
                      <a:cubicBezTo>
                        <a:pt x="18753" y="14847"/>
                        <a:pt x="18824" y="14716"/>
                        <a:pt x="18896" y="14574"/>
                      </a:cubicBezTo>
                      <a:cubicBezTo>
                        <a:pt x="18896" y="14574"/>
                        <a:pt x="18896" y="14562"/>
                        <a:pt x="18908" y="14550"/>
                      </a:cubicBezTo>
                      <a:cubicBezTo>
                        <a:pt x="18908" y="14550"/>
                        <a:pt x="18908" y="14550"/>
                        <a:pt x="18908" y="14538"/>
                      </a:cubicBezTo>
                      <a:cubicBezTo>
                        <a:pt x="18955" y="14443"/>
                        <a:pt x="19003" y="14324"/>
                        <a:pt x="19039" y="14216"/>
                      </a:cubicBezTo>
                      <a:cubicBezTo>
                        <a:pt x="19051" y="14204"/>
                        <a:pt x="19051" y="14193"/>
                        <a:pt x="19051" y="14181"/>
                      </a:cubicBezTo>
                      <a:cubicBezTo>
                        <a:pt x="19062" y="14157"/>
                        <a:pt x="19074" y="14133"/>
                        <a:pt x="19086" y="14109"/>
                      </a:cubicBezTo>
                      <a:cubicBezTo>
                        <a:pt x="19110" y="14038"/>
                        <a:pt x="19134" y="13966"/>
                        <a:pt x="19146" y="13895"/>
                      </a:cubicBezTo>
                      <a:cubicBezTo>
                        <a:pt x="19146" y="13883"/>
                        <a:pt x="19158" y="13859"/>
                        <a:pt x="19170" y="13847"/>
                      </a:cubicBezTo>
                      <a:cubicBezTo>
                        <a:pt x="19170" y="13823"/>
                        <a:pt x="19182" y="13788"/>
                        <a:pt x="19193" y="13764"/>
                      </a:cubicBezTo>
                      <a:cubicBezTo>
                        <a:pt x="19205" y="13704"/>
                        <a:pt x="19217" y="13645"/>
                        <a:pt x="19241" y="13585"/>
                      </a:cubicBezTo>
                      <a:cubicBezTo>
                        <a:pt x="19241" y="13562"/>
                        <a:pt x="19253" y="13538"/>
                        <a:pt x="19253" y="13514"/>
                      </a:cubicBezTo>
                      <a:cubicBezTo>
                        <a:pt x="19253" y="13490"/>
                        <a:pt x="19265" y="13454"/>
                        <a:pt x="19277" y="13431"/>
                      </a:cubicBezTo>
                      <a:cubicBezTo>
                        <a:pt x="19277" y="13395"/>
                        <a:pt x="19289" y="13323"/>
                        <a:pt x="19301" y="13276"/>
                      </a:cubicBezTo>
                      <a:cubicBezTo>
                        <a:pt x="19301" y="13252"/>
                        <a:pt x="19312" y="13228"/>
                        <a:pt x="19312" y="13204"/>
                      </a:cubicBezTo>
                      <a:cubicBezTo>
                        <a:pt x="19324" y="13169"/>
                        <a:pt x="19324" y="13133"/>
                        <a:pt x="19336" y="13109"/>
                      </a:cubicBezTo>
                      <a:cubicBezTo>
                        <a:pt x="19336" y="13073"/>
                        <a:pt x="19348" y="13014"/>
                        <a:pt x="19348" y="12954"/>
                      </a:cubicBezTo>
                      <a:cubicBezTo>
                        <a:pt x="19348" y="12931"/>
                        <a:pt x="19348" y="12907"/>
                        <a:pt x="19360" y="12883"/>
                      </a:cubicBezTo>
                      <a:cubicBezTo>
                        <a:pt x="19372" y="12859"/>
                        <a:pt x="19372" y="12800"/>
                        <a:pt x="19372" y="12764"/>
                      </a:cubicBezTo>
                      <a:cubicBezTo>
                        <a:pt x="19384" y="12716"/>
                        <a:pt x="19384" y="12669"/>
                        <a:pt x="19396" y="12621"/>
                      </a:cubicBezTo>
                      <a:lnTo>
                        <a:pt x="19396" y="12573"/>
                      </a:lnTo>
                      <a:cubicBezTo>
                        <a:pt x="19396" y="12514"/>
                        <a:pt x="19396" y="12442"/>
                        <a:pt x="19408" y="12383"/>
                      </a:cubicBezTo>
                      <a:lnTo>
                        <a:pt x="19408" y="12288"/>
                      </a:lnTo>
                      <a:lnTo>
                        <a:pt x="19408" y="12264"/>
                      </a:lnTo>
                      <a:lnTo>
                        <a:pt x="19408" y="11954"/>
                      </a:lnTo>
                      <a:lnTo>
                        <a:pt x="19408" y="11930"/>
                      </a:lnTo>
                      <a:cubicBezTo>
                        <a:pt x="19443" y="11871"/>
                        <a:pt x="19443" y="11776"/>
                        <a:pt x="19443" y="1166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2"/>
                <p:cNvSpPr/>
                <p:nvPr/>
              </p:nvSpPr>
              <p:spPr>
                <a:xfrm>
                  <a:off x="3789481" y="2138095"/>
                  <a:ext cx="1175750" cy="1170475"/>
                </a:xfrm>
                <a:custGeom>
                  <a:avLst/>
                  <a:gdLst/>
                  <a:ahLst/>
                  <a:cxnLst/>
                  <a:rect l="l" t="t" r="r" b="b"/>
                  <a:pathLst>
                    <a:path w="47030" h="46819" extrusionOk="0">
                      <a:moveTo>
                        <a:pt x="14659" y="1"/>
                      </a:moveTo>
                      <a:cubicBezTo>
                        <a:pt x="11364" y="1"/>
                        <a:pt x="9093" y="2615"/>
                        <a:pt x="9084" y="7134"/>
                      </a:cubicBezTo>
                      <a:cubicBezTo>
                        <a:pt x="9084" y="8134"/>
                        <a:pt x="9180" y="9123"/>
                        <a:pt x="9382" y="10111"/>
                      </a:cubicBezTo>
                      <a:cubicBezTo>
                        <a:pt x="8942" y="9754"/>
                        <a:pt x="8465" y="9444"/>
                        <a:pt x="7977" y="9158"/>
                      </a:cubicBezTo>
                      <a:cubicBezTo>
                        <a:pt x="6698" y="8418"/>
                        <a:pt x="5487" y="8067"/>
                        <a:pt x="4415" y="8067"/>
                      </a:cubicBezTo>
                      <a:cubicBezTo>
                        <a:pt x="1813" y="8067"/>
                        <a:pt x="20" y="10129"/>
                        <a:pt x="12" y="13695"/>
                      </a:cubicBezTo>
                      <a:cubicBezTo>
                        <a:pt x="0" y="18588"/>
                        <a:pt x="3322" y="24505"/>
                        <a:pt x="7525" y="27184"/>
                      </a:cubicBezTo>
                      <a:lnTo>
                        <a:pt x="40541" y="45948"/>
                      </a:lnTo>
                      <a:cubicBezTo>
                        <a:pt x="41576" y="46538"/>
                        <a:pt x="42554" y="46818"/>
                        <a:pt x="43421" y="46818"/>
                      </a:cubicBezTo>
                      <a:cubicBezTo>
                        <a:pt x="45547" y="46818"/>
                        <a:pt x="47009" y="45136"/>
                        <a:pt x="47018" y="42210"/>
                      </a:cubicBezTo>
                      <a:cubicBezTo>
                        <a:pt x="47030" y="38090"/>
                        <a:pt x="44136" y="33078"/>
                        <a:pt x="40553" y="31006"/>
                      </a:cubicBezTo>
                      <a:cubicBezTo>
                        <a:pt x="39922" y="30637"/>
                        <a:pt x="39243" y="30375"/>
                        <a:pt x="38529" y="30220"/>
                      </a:cubicBezTo>
                      <a:cubicBezTo>
                        <a:pt x="38564" y="29899"/>
                        <a:pt x="38588" y="29566"/>
                        <a:pt x="38588" y="29244"/>
                      </a:cubicBezTo>
                      <a:cubicBezTo>
                        <a:pt x="38600" y="24303"/>
                        <a:pt x="35123" y="18278"/>
                        <a:pt x="30825" y="15790"/>
                      </a:cubicBezTo>
                      <a:cubicBezTo>
                        <a:pt x="30159" y="15397"/>
                        <a:pt x="29456" y="15099"/>
                        <a:pt x="28718" y="14909"/>
                      </a:cubicBezTo>
                      <a:cubicBezTo>
                        <a:pt x="27432" y="9515"/>
                        <a:pt x="23646" y="3967"/>
                        <a:pt x="19169" y="1383"/>
                      </a:cubicBezTo>
                      <a:cubicBezTo>
                        <a:pt x="17549" y="445"/>
                        <a:pt x="16017" y="1"/>
                        <a:pt x="14659"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52"/>
                <p:cNvSpPr/>
                <p:nvPr/>
              </p:nvSpPr>
              <p:spPr>
                <a:xfrm>
                  <a:off x="5165950" y="1601000"/>
                  <a:ext cx="11950" cy="12225"/>
                </a:xfrm>
                <a:custGeom>
                  <a:avLst/>
                  <a:gdLst/>
                  <a:ahLst/>
                  <a:cxnLst/>
                  <a:rect l="l" t="t" r="r" b="b"/>
                  <a:pathLst>
                    <a:path w="478" h="489" extrusionOk="0">
                      <a:moveTo>
                        <a:pt x="239" y="1"/>
                      </a:moveTo>
                      <a:cubicBezTo>
                        <a:pt x="108" y="1"/>
                        <a:pt x="1" y="120"/>
                        <a:pt x="1" y="251"/>
                      </a:cubicBezTo>
                      <a:cubicBezTo>
                        <a:pt x="1" y="382"/>
                        <a:pt x="108" y="489"/>
                        <a:pt x="239" y="489"/>
                      </a:cubicBezTo>
                      <a:cubicBezTo>
                        <a:pt x="370" y="489"/>
                        <a:pt x="477" y="382"/>
                        <a:pt x="477" y="251"/>
                      </a:cubicBezTo>
                      <a:cubicBezTo>
                        <a:pt x="477" y="120"/>
                        <a:pt x="370" y="1"/>
                        <a:pt x="2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2"/>
                <p:cNvSpPr/>
                <p:nvPr/>
              </p:nvSpPr>
              <p:spPr>
                <a:xfrm>
                  <a:off x="5496650" y="1579275"/>
                  <a:ext cx="12225" cy="12225"/>
                </a:xfrm>
                <a:custGeom>
                  <a:avLst/>
                  <a:gdLst/>
                  <a:ahLst/>
                  <a:cxnLst/>
                  <a:rect l="l" t="t" r="r" b="b"/>
                  <a:pathLst>
                    <a:path w="489" h="489" extrusionOk="0">
                      <a:moveTo>
                        <a:pt x="251" y="0"/>
                      </a:moveTo>
                      <a:cubicBezTo>
                        <a:pt x="120" y="0"/>
                        <a:pt x="1" y="108"/>
                        <a:pt x="1" y="239"/>
                      </a:cubicBezTo>
                      <a:cubicBezTo>
                        <a:pt x="1" y="381"/>
                        <a:pt x="120" y="489"/>
                        <a:pt x="251" y="489"/>
                      </a:cubicBezTo>
                      <a:cubicBezTo>
                        <a:pt x="382" y="489"/>
                        <a:pt x="489" y="381"/>
                        <a:pt x="489" y="239"/>
                      </a:cubicBezTo>
                      <a:cubicBezTo>
                        <a:pt x="489" y="108"/>
                        <a:pt x="382" y="0"/>
                        <a:pt x="2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2"/>
                <p:cNvSpPr/>
                <p:nvPr/>
              </p:nvSpPr>
              <p:spPr>
                <a:xfrm>
                  <a:off x="5450525" y="1579275"/>
                  <a:ext cx="14300" cy="12075"/>
                </a:xfrm>
                <a:custGeom>
                  <a:avLst/>
                  <a:gdLst/>
                  <a:ahLst/>
                  <a:cxnLst/>
                  <a:rect l="l" t="t" r="r" b="b"/>
                  <a:pathLst>
                    <a:path w="572" h="483" extrusionOk="0">
                      <a:moveTo>
                        <a:pt x="322" y="0"/>
                      </a:moveTo>
                      <a:cubicBezTo>
                        <a:pt x="107" y="0"/>
                        <a:pt x="0" y="262"/>
                        <a:pt x="155" y="417"/>
                      </a:cubicBezTo>
                      <a:cubicBezTo>
                        <a:pt x="204" y="462"/>
                        <a:pt x="264" y="483"/>
                        <a:pt x="323" y="483"/>
                      </a:cubicBezTo>
                      <a:cubicBezTo>
                        <a:pt x="449" y="483"/>
                        <a:pt x="572" y="389"/>
                        <a:pt x="572" y="250"/>
                      </a:cubicBezTo>
                      <a:cubicBezTo>
                        <a:pt x="572" y="108"/>
                        <a:pt x="453" y="0"/>
                        <a:pt x="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2"/>
                <p:cNvSpPr/>
                <p:nvPr/>
              </p:nvSpPr>
              <p:spPr>
                <a:xfrm>
                  <a:off x="3138325" y="3465225"/>
                  <a:ext cx="373875" cy="230700"/>
                </a:xfrm>
                <a:custGeom>
                  <a:avLst/>
                  <a:gdLst/>
                  <a:ahLst/>
                  <a:cxnLst/>
                  <a:rect l="l" t="t" r="r" b="b"/>
                  <a:pathLst>
                    <a:path w="14955" h="9228" extrusionOk="0">
                      <a:moveTo>
                        <a:pt x="14943" y="72"/>
                      </a:moveTo>
                      <a:lnTo>
                        <a:pt x="14942" y="330"/>
                      </a:lnTo>
                      <a:lnTo>
                        <a:pt x="14942" y="330"/>
                      </a:lnTo>
                      <a:cubicBezTo>
                        <a:pt x="14942" y="327"/>
                        <a:pt x="14943" y="325"/>
                        <a:pt x="14943" y="322"/>
                      </a:cubicBezTo>
                      <a:lnTo>
                        <a:pt x="14943" y="262"/>
                      </a:lnTo>
                      <a:cubicBezTo>
                        <a:pt x="14955" y="191"/>
                        <a:pt x="14955" y="119"/>
                        <a:pt x="14943" y="72"/>
                      </a:cubicBezTo>
                      <a:close/>
                      <a:moveTo>
                        <a:pt x="12" y="0"/>
                      </a:moveTo>
                      <a:lnTo>
                        <a:pt x="0" y="4882"/>
                      </a:lnTo>
                      <a:cubicBezTo>
                        <a:pt x="0" y="6001"/>
                        <a:pt x="727" y="7120"/>
                        <a:pt x="2203" y="7966"/>
                      </a:cubicBezTo>
                      <a:cubicBezTo>
                        <a:pt x="2382" y="8073"/>
                        <a:pt x="2560" y="8168"/>
                        <a:pt x="2751" y="8251"/>
                      </a:cubicBezTo>
                      <a:cubicBezTo>
                        <a:pt x="2822" y="8287"/>
                        <a:pt x="2882" y="8311"/>
                        <a:pt x="2953" y="8335"/>
                      </a:cubicBezTo>
                      <a:cubicBezTo>
                        <a:pt x="3060" y="8394"/>
                        <a:pt x="3167" y="8442"/>
                        <a:pt x="3287" y="8489"/>
                      </a:cubicBezTo>
                      <a:lnTo>
                        <a:pt x="3346" y="8513"/>
                      </a:lnTo>
                      <a:lnTo>
                        <a:pt x="3477" y="8561"/>
                      </a:lnTo>
                      <a:cubicBezTo>
                        <a:pt x="3620" y="8608"/>
                        <a:pt x="3775" y="8668"/>
                        <a:pt x="3918" y="8704"/>
                      </a:cubicBezTo>
                      <a:cubicBezTo>
                        <a:pt x="3977" y="8728"/>
                        <a:pt x="4025" y="8739"/>
                        <a:pt x="4084" y="8751"/>
                      </a:cubicBezTo>
                      <a:cubicBezTo>
                        <a:pt x="4132" y="8775"/>
                        <a:pt x="4156" y="8775"/>
                        <a:pt x="4191" y="8787"/>
                      </a:cubicBezTo>
                      <a:cubicBezTo>
                        <a:pt x="4251" y="8811"/>
                        <a:pt x="4310" y="8823"/>
                        <a:pt x="4382" y="8835"/>
                      </a:cubicBezTo>
                      <a:cubicBezTo>
                        <a:pt x="4525" y="8870"/>
                        <a:pt x="4691" y="8918"/>
                        <a:pt x="4846" y="8954"/>
                      </a:cubicBezTo>
                      <a:cubicBezTo>
                        <a:pt x="4882" y="8954"/>
                        <a:pt x="4930" y="8966"/>
                        <a:pt x="4965" y="8978"/>
                      </a:cubicBezTo>
                      <a:lnTo>
                        <a:pt x="5156" y="9013"/>
                      </a:lnTo>
                      <a:cubicBezTo>
                        <a:pt x="5287" y="9037"/>
                        <a:pt x="5418" y="9061"/>
                        <a:pt x="5549" y="9085"/>
                      </a:cubicBezTo>
                      <a:lnTo>
                        <a:pt x="5704" y="9109"/>
                      </a:lnTo>
                      <a:lnTo>
                        <a:pt x="5882" y="9132"/>
                      </a:lnTo>
                      <a:cubicBezTo>
                        <a:pt x="6013" y="9144"/>
                        <a:pt x="6132" y="9156"/>
                        <a:pt x="6263" y="9168"/>
                      </a:cubicBezTo>
                      <a:cubicBezTo>
                        <a:pt x="6323" y="9168"/>
                        <a:pt x="6370" y="9192"/>
                        <a:pt x="6430" y="9192"/>
                      </a:cubicBezTo>
                      <a:lnTo>
                        <a:pt x="6608" y="9204"/>
                      </a:lnTo>
                      <a:cubicBezTo>
                        <a:pt x="6727" y="9204"/>
                        <a:pt x="6858" y="9216"/>
                        <a:pt x="6977" y="9216"/>
                      </a:cubicBezTo>
                      <a:cubicBezTo>
                        <a:pt x="7049" y="9216"/>
                        <a:pt x="7108" y="9228"/>
                        <a:pt x="7168" y="9228"/>
                      </a:cubicBezTo>
                      <a:lnTo>
                        <a:pt x="8049" y="9228"/>
                      </a:lnTo>
                      <a:cubicBezTo>
                        <a:pt x="8228" y="9228"/>
                        <a:pt x="8394" y="9216"/>
                        <a:pt x="8561" y="9192"/>
                      </a:cubicBezTo>
                      <a:cubicBezTo>
                        <a:pt x="8632" y="9192"/>
                        <a:pt x="8692" y="9192"/>
                        <a:pt x="8763" y="9180"/>
                      </a:cubicBezTo>
                      <a:lnTo>
                        <a:pt x="8859" y="9168"/>
                      </a:lnTo>
                      <a:cubicBezTo>
                        <a:pt x="8918" y="9168"/>
                        <a:pt x="8966" y="9156"/>
                        <a:pt x="9013" y="9156"/>
                      </a:cubicBezTo>
                      <a:cubicBezTo>
                        <a:pt x="9180" y="9132"/>
                        <a:pt x="9359" y="9109"/>
                        <a:pt x="9525" y="9085"/>
                      </a:cubicBezTo>
                      <a:lnTo>
                        <a:pt x="9656" y="9061"/>
                      </a:lnTo>
                      <a:lnTo>
                        <a:pt x="9716" y="9049"/>
                      </a:lnTo>
                      <a:cubicBezTo>
                        <a:pt x="9799" y="9037"/>
                        <a:pt x="9871" y="9013"/>
                        <a:pt x="9954" y="9001"/>
                      </a:cubicBezTo>
                      <a:cubicBezTo>
                        <a:pt x="10097" y="8966"/>
                        <a:pt x="10228" y="8942"/>
                        <a:pt x="10371" y="8906"/>
                      </a:cubicBezTo>
                      <a:cubicBezTo>
                        <a:pt x="10466" y="8882"/>
                        <a:pt x="10561" y="8859"/>
                        <a:pt x="10668" y="8835"/>
                      </a:cubicBezTo>
                      <a:cubicBezTo>
                        <a:pt x="10799" y="8799"/>
                        <a:pt x="10930" y="8763"/>
                        <a:pt x="11049" y="8716"/>
                      </a:cubicBezTo>
                      <a:lnTo>
                        <a:pt x="11133" y="8692"/>
                      </a:lnTo>
                      <a:cubicBezTo>
                        <a:pt x="11288" y="8644"/>
                        <a:pt x="11430" y="8597"/>
                        <a:pt x="11585" y="8537"/>
                      </a:cubicBezTo>
                      <a:lnTo>
                        <a:pt x="11645" y="8513"/>
                      </a:lnTo>
                      <a:cubicBezTo>
                        <a:pt x="11811" y="8442"/>
                        <a:pt x="11966" y="8382"/>
                        <a:pt x="12121" y="8311"/>
                      </a:cubicBezTo>
                      <a:lnTo>
                        <a:pt x="12264" y="8239"/>
                      </a:lnTo>
                      <a:cubicBezTo>
                        <a:pt x="12431" y="8156"/>
                        <a:pt x="12609" y="8073"/>
                        <a:pt x="12764" y="7977"/>
                      </a:cubicBezTo>
                      <a:lnTo>
                        <a:pt x="12859" y="7918"/>
                      </a:lnTo>
                      <a:cubicBezTo>
                        <a:pt x="12990" y="7846"/>
                        <a:pt x="13121" y="7751"/>
                        <a:pt x="13240" y="7668"/>
                      </a:cubicBezTo>
                      <a:lnTo>
                        <a:pt x="13300" y="7632"/>
                      </a:lnTo>
                      <a:cubicBezTo>
                        <a:pt x="13443" y="7537"/>
                        <a:pt x="13562" y="7430"/>
                        <a:pt x="13693" y="7335"/>
                      </a:cubicBezTo>
                      <a:lnTo>
                        <a:pt x="13740" y="7287"/>
                      </a:lnTo>
                      <a:lnTo>
                        <a:pt x="13812" y="7227"/>
                      </a:lnTo>
                      <a:cubicBezTo>
                        <a:pt x="13907" y="7144"/>
                        <a:pt x="13990" y="7049"/>
                        <a:pt x="14074" y="6954"/>
                      </a:cubicBezTo>
                      <a:cubicBezTo>
                        <a:pt x="14097" y="6942"/>
                        <a:pt x="14109" y="6918"/>
                        <a:pt x="14121" y="6894"/>
                      </a:cubicBezTo>
                      <a:cubicBezTo>
                        <a:pt x="14181" y="6846"/>
                        <a:pt x="14228" y="6787"/>
                        <a:pt x="14276" y="6727"/>
                      </a:cubicBezTo>
                      <a:cubicBezTo>
                        <a:pt x="14383" y="6584"/>
                        <a:pt x="14478" y="6442"/>
                        <a:pt x="14574" y="6287"/>
                      </a:cubicBezTo>
                      <a:cubicBezTo>
                        <a:pt x="14645" y="6144"/>
                        <a:pt x="14717" y="6001"/>
                        <a:pt x="14776" y="5858"/>
                      </a:cubicBezTo>
                      <a:cubicBezTo>
                        <a:pt x="14824" y="5715"/>
                        <a:pt x="14859" y="5584"/>
                        <a:pt x="14895" y="5441"/>
                      </a:cubicBezTo>
                      <a:lnTo>
                        <a:pt x="14895" y="5394"/>
                      </a:lnTo>
                      <a:cubicBezTo>
                        <a:pt x="14907" y="5334"/>
                        <a:pt x="14919" y="5263"/>
                        <a:pt x="14919" y="5191"/>
                      </a:cubicBezTo>
                      <a:lnTo>
                        <a:pt x="14919" y="5120"/>
                      </a:lnTo>
                      <a:cubicBezTo>
                        <a:pt x="14919" y="5084"/>
                        <a:pt x="14931" y="5049"/>
                        <a:pt x="14931" y="5013"/>
                      </a:cubicBezTo>
                      <a:lnTo>
                        <a:pt x="14931" y="4953"/>
                      </a:lnTo>
                      <a:lnTo>
                        <a:pt x="14942" y="330"/>
                      </a:lnTo>
                      <a:lnTo>
                        <a:pt x="14942" y="330"/>
                      </a:lnTo>
                      <a:cubicBezTo>
                        <a:pt x="14930" y="494"/>
                        <a:pt x="14894" y="646"/>
                        <a:pt x="14848" y="798"/>
                      </a:cubicBezTo>
                      <a:cubicBezTo>
                        <a:pt x="14848" y="810"/>
                        <a:pt x="14848" y="822"/>
                        <a:pt x="14848" y="822"/>
                      </a:cubicBezTo>
                      <a:cubicBezTo>
                        <a:pt x="14824" y="905"/>
                        <a:pt x="14800" y="977"/>
                        <a:pt x="14764" y="1048"/>
                      </a:cubicBezTo>
                      <a:lnTo>
                        <a:pt x="14752" y="1072"/>
                      </a:lnTo>
                      <a:cubicBezTo>
                        <a:pt x="14609" y="1417"/>
                        <a:pt x="14407" y="1739"/>
                        <a:pt x="14145" y="2012"/>
                      </a:cubicBezTo>
                      <a:cubicBezTo>
                        <a:pt x="14133" y="2036"/>
                        <a:pt x="14121" y="2048"/>
                        <a:pt x="14097" y="2072"/>
                      </a:cubicBezTo>
                      <a:cubicBezTo>
                        <a:pt x="14002" y="2179"/>
                        <a:pt x="13883" y="2298"/>
                        <a:pt x="13764" y="2405"/>
                      </a:cubicBezTo>
                      <a:lnTo>
                        <a:pt x="13716" y="2441"/>
                      </a:lnTo>
                      <a:cubicBezTo>
                        <a:pt x="13585" y="2548"/>
                        <a:pt x="13454" y="2655"/>
                        <a:pt x="13324" y="2739"/>
                      </a:cubicBezTo>
                      <a:lnTo>
                        <a:pt x="13264" y="2786"/>
                      </a:lnTo>
                      <a:cubicBezTo>
                        <a:pt x="13121" y="2894"/>
                        <a:pt x="12966" y="2989"/>
                        <a:pt x="12800" y="3084"/>
                      </a:cubicBezTo>
                      <a:cubicBezTo>
                        <a:pt x="12621" y="3179"/>
                        <a:pt x="12466" y="3263"/>
                        <a:pt x="12288" y="3346"/>
                      </a:cubicBezTo>
                      <a:lnTo>
                        <a:pt x="12157" y="3417"/>
                      </a:lnTo>
                      <a:cubicBezTo>
                        <a:pt x="12002" y="3489"/>
                        <a:pt x="11835" y="3560"/>
                        <a:pt x="11669" y="3620"/>
                      </a:cubicBezTo>
                      <a:lnTo>
                        <a:pt x="11609" y="3644"/>
                      </a:lnTo>
                      <a:cubicBezTo>
                        <a:pt x="11430" y="3715"/>
                        <a:pt x="11252" y="3775"/>
                        <a:pt x="11073" y="3834"/>
                      </a:cubicBezTo>
                      <a:cubicBezTo>
                        <a:pt x="10942" y="3870"/>
                        <a:pt x="10811" y="3906"/>
                        <a:pt x="10680" y="3941"/>
                      </a:cubicBezTo>
                      <a:cubicBezTo>
                        <a:pt x="10585" y="3965"/>
                        <a:pt x="10490" y="4001"/>
                        <a:pt x="10383" y="4025"/>
                      </a:cubicBezTo>
                      <a:cubicBezTo>
                        <a:pt x="10252" y="4048"/>
                        <a:pt x="10109" y="4084"/>
                        <a:pt x="9978" y="4108"/>
                      </a:cubicBezTo>
                      <a:cubicBezTo>
                        <a:pt x="9871" y="4132"/>
                        <a:pt x="9775" y="4156"/>
                        <a:pt x="9680" y="4167"/>
                      </a:cubicBezTo>
                      <a:lnTo>
                        <a:pt x="9549" y="4191"/>
                      </a:lnTo>
                      <a:cubicBezTo>
                        <a:pt x="9383" y="4215"/>
                        <a:pt x="9204" y="4239"/>
                        <a:pt x="9037" y="4263"/>
                      </a:cubicBezTo>
                      <a:cubicBezTo>
                        <a:pt x="8978" y="4263"/>
                        <a:pt x="8930" y="4275"/>
                        <a:pt x="8882" y="4275"/>
                      </a:cubicBezTo>
                      <a:cubicBezTo>
                        <a:pt x="8787" y="4287"/>
                        <a:pt x="8680" y="4298"/>
                        <a:pt x="8585" y="4310"/>
                      </a:cubicBezTo>
                      <a:cubicBezTo>
                        <a:pt x="8418" y="4322"/>
                        <a:pt x="8251" y="4334"/>
                        <a:pt x="8085" y="4334"/>
                      </a:cubicBezTo>
                      <a:lnTo>
                        <a:pt x="7751" y="4346"/>
                      </a:lnTo>
                      <a:lnTo>
                        <a:pt x="7347" y="4346"/>
                      </a:lnTo>
                      <a:cubicBezTo>
                        <a:pt x="7216" y="4346"/>
                        <a:pt x="7120" y="4346"/>
                        <a:pt x="7001" y="4334"/>
                      </a:cubicBezTo>
                      <a:cubicBezTo>
                        <a:pt x="6894" y="4334"/>
                        <a:pt x="6751" y="4322"/>
                        <a:pt x="6620" y="4322"/>
                      </a:cubicBezTo>
                      <a:cubicBezTo>
                        <a:pt x="6501" y="4310"/>
                        <a:pt x="6394" y="4298"/>
                        <a:pt x="6275" y="4287"/>
                      </a:cubicBezTo>
                      <a:cubicBezTo>
                        <a:pt x="6168" y="4275"/>
                        <a:pt x="6025" y="4263"/>
                        <a:pt x="5906" y="4251"/>
                      </a:cubicBezTo>
                      <a:cubicBezTo>
                        <a:pt x="5787" y="4239"/>
                        <a:pt x="5680" y="4215"/>
                        <a:pt x="5573" y="4203"/>
                      </a:cubicBezTo>
                      <a:cubicBezTo>
                        <a:pt x="5453" y="4179"/>
                        <a:pt x="5311" y="4156"/>
                        <a:pt x="5180" y="4132"/>
                      </a:cubicBezTo>
                      <a:cubicBezTo>
                        <a:pt x="5072" y="4108"/>
                        <a:pt x="4965" y="4096"/>
                        <a:pt x="4870" y="4072"/>
                      </a:cubicBezTo>
                      <a:cubicBezTo>
                        <a:pt x="4703" y="4036"/>
                        <a:pt x="4549" y="4001"/>
                        <a:pt x="4394" y="3953"/>
                      </a:cubicBezTo>
                      <a:cubicBezTo>
                        <a:pt x="4299" y="3929"/>
                        <a:pt x="4203" y="3906"/>
                        <a:pt x="4096" y="3870"/>
                      </a:cubicBezTo>
                      <a:lnTo>
                        <a:pt x="3941" y="3822"/>
                      </a:lnTo>
                      <a:cubicBezTo>
                        <a:pt x="3799" y="3775"/>
                        <a:pt x="3644" y="3727"/>
                        <a:pt x="3489" y="3679"/>
                      </a:cubicBezTo>
                      <a:lnTo>
                        <a:pt x="3358" y="3632"/>
                      </a:lnTo>
                      <a:cubicBezTo>
                        <a:pt x="3227" y="3572"/>
                        <a:pt x="3096" y="3513"/>
                        <a:pt x="2965" y="3465"/>
                      </a:cubicBezTo>
                      <a:cubicBezTo>
                        <a:pt x="2894" y="3429"/>
                        <a:pt x="2834" y="3405"/>
                        <a:pt x="2763" y="3382"/>
                      </a:cubicBezTo>
                      <a:cubicBezTo>
                        <a:pt x="2584" y="3286"/>
                        <a:pt x="2394" y="3191"/>
                        <a:pt x="2215" y="3084"/>
                      </a:cubicBezTo>
                      <a:cubicBezTo>
                        <a:pt x="1298" y="2560"/>
                        <a:pt x="667" y="1917"/>
                        <a:pt x="322" y="1250"/>
                      </a:cubicBezTo>
                      <a:cubicBezTo>
                        <a:pt x="119" y="869"/>
                        <a:pt x="12" y="441"/>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2"/>
                <p:cNvSpPr/>
                <p:nvPr/>
              </p:nvSpPr>
              <p:spPr>
                <a:xfrm>
                  <a:off x="3119875" y="3347050"/>
                  <a:ext cx="410775" cy="237850"/>
                </a:xfrm>
                <a:custGeom>
                  <a:avLst/>
                  <a:gdLst/>
                  <a:ahLst/>
                  <a:cxnLst/>
                  <a:rect l="l" t="t" r="r" b="b"/>
                  <a:pathLst>
                    <a:path w="16431" h="9514" extrusionOk="0">
                      <a:moveTo>
                        <a:pt x="13478" y="1703"/>
                      </a:moveTo>
                      <a:cubicBezTo>
                        <a:pt x="16419" y="3394"/>
                        <a:pt x="16431" y="6132"/>
                        <a:pt x="13526" y="7823"/>
                      </a:cubicBezTo>
                      <a:cubicBezTo>
                        <a:pt x="10609" y="9514"/>
                        <a:pt x="5870" y="9514"/>
                        <a:pt x="2941" y="7823"/>
                      </a:cubicBezTo>
                      <a:cubicBezTo>
                        <a:pt x="0" y="6132"/>
                        <a:pt x="0" y="3394"/>
                        <a:pt x="2905" y="1703"/>
                      </a:cubicBezTo>
                      <a:cubicBezTo>
                        <a:pt x="5822" y="1"/>
                        <a:pt x="10549" y="1"/>
                        <a:pt x="13478" y="1703"/>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2"/>
                <p:cNvSpPr/>
                <p:nvPr/>
              </p:nvSpPr>
              <p:spPr>
                <a:xfrm>
                  <a:off x="3218700" y="3404500"/>
                  <a:ext cx="213125" cy="123250"/>
                </a:xfrm>
                <a:custGeom>
                  <a:avLst/>
                  <a:gdLst/>
                  <a:ahLst/>
                  <a:cxnLst/>
                  <a:rect l="l" t="t" r="r" b="b"/>
                  <a:pathLst>
                    <a:path w="8525" h="4930" extrusionOk="0">
                      <a:moveTo>
                        <a:pt x="6989" y="870"/>
                      </a:moveTo>
                      <a:cubicBezTo>
                        <a:pt x="8513" y="1751"/>
                        <a:pt x="8525" y="3179"/>
                        <a:pt x="7013" y="4049"/>
                      </a:cubicBezTo>
                      <a:cubicBezTo>
                        <a:pt x="5501" y="4930"/>
                        <a:pt x="3048" y="4930"/>
                        <a:pt x="1524" y="4049"/>
                      </a:cubicBezTo>
                      <a:cubicBezTo>
                        <a:pt x="0" y="3179"/>
                        <a:pt x="0" y="1751"/>
                        <a:pt x="1500" y="870"/>
                      </a:cubicBezTo>
                      <a:cubicBezTo>
                        <a:pt x="3012" y="0"/>
                        <a:pt x="5477" y="0"/>
                        <a:pt x="6989" y="870"/>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2"/>
                <p:cNvSpPr/>
                <p:nvPr/>
              </p:nvSpPr>
              <p:spPr>
                <a:xfrm>
                  <a:off x="3243100" y="3422850"/>
                  <a:ext cx="164025" cy="86375"/>
                </a:xfrm>
                <a:custGeom>
                  <a:avLst/>
                  <a:gdLst/>
                  <a:ahLst/>
                  <a:cxnLst/>
                  <a:rect l="l" t="t" r="r" b="b"/>
                  <a:pathLst>
                    <a:path w="6561" h="3455" extrusionOk="0">
                      <a:moveTo>
                        <a:pt x="3265" y="0"/>
                      </a:moveTo>
                      <a:cubicBezTo>
                        <a:pt x="2506" y="0"/>
                        <a:pt x="1748" y="167"/>
                        <a:pt x="1167" y="505"/>
                      </a:cubicBezTo>
                      <a:cubicBezTo>
                        <a:pt x="0" y="1183"/>
                        <a:pt x="12" y="2279"/>
                        <a:pt x="1179" y="2945"/>
                      </a:cubicBezTo>
                      <a:cubicBezTo>
                        <a:pt x="1763" y="3285"/>
                        <a:pt x="2528" y="3454"/>
                        <a:pt x="3292" y="3454"/>
                      </a:cubicBezTo>
                      <a:cubicBezTo>
                        <a:pt x="4057" y="3454"/>
                        <a:pt x="4822" y="3285"/>
                        <a:pt x="5406" y="2945"/>
                      </a:cubicBezTo>
                      <a:cubicBezTo>
                        <a:pt x="6561" y="2279"/>
                        <a:pt x="6561" y="1183"/>
                        <a:pt x="5382" y="505"/>
                      </a:cubicBezTo>
                      <a:cubicBezTo>
                        <a:pt x="4796" y="170"/>
                        <a:pt x="4030" y="0"/>
                        <a:pt x="326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2"/>
                <p:cNvSpPr/>
                <p:nvPr/>
              </p:nvSpPr>
              <p:spPr>
                <a:xfrm>
                  <a:off x="3102600" y="3444975"/>
                  <a:ext cx="445325" cy="274475"/>
                </a:xfrm>
                <a:custGeom>
                  <a:avLst/>
                  <a:gdLst/>
                  <a:ahLst/>
                  <a:cxnLst/>
                  <a:rect l="l" t="t" r="r" b="b"/>
                  <a:pathLst>
                    <a:path w="17813" h="10979" extrusionOk="0">
                      <a:moveTo>
                        <a:pt x="17812" y="48"/>
                      </a:moveTo>
                      <a:lnTo>
                        <a:pt x="17812" y="100"/>
                      </a:lnTo>
                      <a:lnTo>
                        <a:pt x="17812" y="100"/>
                      </a:lnTo>
                      <a:cubicBezTo>
                        <a:pt x="17812" y="83"/>
                        <a:pt x="17812" y="66"/>
                        <a:pt x="17812" y="48"/>
                      </a:cubicBezTo>
                      <a:close/>
                      <a:moveTo>
                        <a:pt x="24" y="1"/>
                      </a:moveTo>
                      <a:lnTo>
                        <a:pt x="1" y="5799"/>
                      </a:lnTo>
                      <a:cubicBezTo>
                        <a:pt x="1" y="7132"/>
                        <a:pt x="882" y="8466"/>
                        <a:pt x="2632" y="9478"/>
                      </a:cubicBezTo>
                      <a:cubicBezTo>
                        <a:pt x="2846" y="9597"/>
                        <a:pt x="3061" y="9704"/>
                        <a:pt x="3287" y="9811"/>
                      </a:cubicBezTo>
                      <a:cubicBezTo>
                        <a:pt x="3358" y="9847"/>
                        <a:pt x="3442" y="9883"/>
                        <a:pt x="3513" y="9919"/>
                      </a:cubicBezTo>
                      <a:cubicBezTo>
                        <a:pt x="3656" y="9978"/>
                        <a:pt x="3787" y="10038"/>
                        <a:pt x="3918" y="10085"/>
                      </a:cubicBezTo>
                      <a:lnTo>
                        <a:pt x="3989" y="10121"/>
                      </a:lnTo>
                      <a:lnTo>
                        <a:pt x="4144" y="10169"/>
                      </a:lnTo>
                      <a:cubicBezTo>
                        <a:pt x="4323" y="10240"/>
                        <a:pt x="4501" y="10300"/>
                        <a:pt x="4680" y="10359"/>
                      </a:cubicBezTo>
                      <a:lnTo>
                        <a:pt x="4870" y="10419"/>
                      </a:lnTo>
                      <a:lnTo>
                        <a:pt x="5001" y="10454"/>
                      </a:lnTo>
                      <a:cubicBezTo>
                        <a:pt x="5073" y="10478"/>
                        <a:pt x="5144" y="10490"/>
                        <a:pt x="5228" y="10514"/>
                      </a:cubicBezTo>
                      <a:cubicBezTo>
                        <a:pt x="5406" y="10561"/>
                        <a:pt x="5597" y="10609"/>
                        <a:pt x="5775" y="10645"/>
                      </a:cubicBezTo>
                      <a:cubicBezTo>
                        <a:pt x="5823" y="10657"/>
                        <a:pt x="5870" y="10669"/>
                        <a:pt x="5930" y="10681"/>
                      </a:cubicBezTo>
                      <a:cubicBezTo>
                        <a:pt x="6001" y="10692"/>
                        <a:pt x="6073" y="10704"/>
                        <a:pt x="6144" y="10716"/>
                      </a:cubicBezTo>
                      <a:cubicBezTo>
                        <a:pt x="6299" y="10752"/>
                        <a:pt x="6466" y="10776"/>
                        <a:pt x="6621" y="10800"/>
                      </a:cubicBezTo>
                      <a:cubicBezTo>
                        <a:pt x="6680" y="10812"/>
                        <a:pt x="6740" y="10823"/>
                        <a:pt x="6811" y="10835"/>
                      </a:cubicBezTo>
                      <a:cubicBezTo>
                        <a:pt x="6871" y="10847"/>
                        <a:pt x="6954" y="10847"/>
                        <a:pt x="7013" y="10859"/>
                      </a:cubicBezTo>
                      <a:cubicBezTo>
                        <a:pt x="7168" y="10883"/>
                        <a:pt x="7311" y="10895"/>
                        <a:pt x="7466" y="10907"/>
                      </a:cubicBezTo>
                      <a:cubicBezTo>
                        <a:pt x="7537" y="10907"/>
                        <a:pt x="7609" y="10931"/>
                        <a:pt x="7680" y="10931"/>
                      </a:cubicBezTo>
                      <a:cubicBezTo>
                        <a:pt x="7716" y="10937"/>
                        <a:pt x="7749" y="10937"/>
                        <a:pt x="7781" y="10937"/>
                      </a:cubicBezTo>
                      <a:cubicBezTo>
                        <a:pt x="7814" y="10937"/>
                        <a:pt x="7847" y="10937"/>
                        <a:pt x="7883" y="10942"/>
                      </a:cubicBezTo>
                      <a:cubicBezTo>
                        <a:pt x="8025" y="10954"/>
                        <a:pt x="8180" y="10966"/>
                        <a:pt x="8323" y="10966"/>
                      </a:cubicBezTo>
                      <a:cubicBezTo>
                        <a:pt x="8395" y="10966"/>
                        <a:pt x="8478" y="10978"/>
                        <a:pt x="8549" y="10978"/>
                      </a:cubicBezTo>
                      <a:lnTo>
                        <a:pt x="9609" y="10978"/>
                      </a:lnTo>
                      <a:cubicBezTo>
                        <a:pt x="9811" y="10966"/>
                        <a:pt x="10014" y="10954"/>
                        <a:pt x="10204" y="10931"/>
                      </a:cubicBezTo>
                      <a:cubicBezTo>
                        <a:pt x="10288" y="10931"/>
                        <a:pt x="10371" y="10919"/>
                        <a:pt x="10454" y="10919"/>
                      </a:cubicBezTo>
                      <a:lnTo>
                        <a:pt x="10562" y="10895"/>
                      </a:lnTo>
                      <a:lnTo>
                        <a:pt x="10752" y="10883"/>
                      </a:lnTo>
                      <a:cubicBezTo>
                        <a:pt x="10954" y="10859"/>
                        <a:pt x="11157" y="10823"/>
                        <a:pt x="11359" y="10788"/>
                      </a:cubicBezTo>
                      <a:lnTo>
                        <a:pt x="11514" y="10764"/>
                      </a:lnTo>
                      <a:lnTo>
                        <a:pt x="11585" y="10752"/>
                      </a:lnTo>
                      <a:cubicBezTo>
                        <a:pt x="11681" y="10740"/>
                        <a:pt x="11776" y="10716"/>
                        <a:pt x="11871" y="10692"/>
                      </a:cubicBezTo>
                      <a:cubicBezTo>
                        <a:pt x="12038" y="10657"/>
                        <a:pt x="12205" y="10633"/>
                        <a:pt x="12359" y="10585"/>
                      </a:cubicBezTo>
                      <a:cubicBezTo>
                        <a:pt x="12478" y="10561"/>
                        <a:pt x="12597" y="10526"/>
                        <a:pt x="12717" y="10490"/>
                      </a:cubicBezTo>
                      <a:cubicBezTo>
                        <a:pt x="12859" y="10454"/>
                        <a:pt x="13026" y="10419"/>
                        <a:pt x="13169" y="10359"/>
                      </a:cubicBezTo>
                      <a:lnTo>
                        <a:pt x="13276" y="10335"/>
                      </a:lnTo>
                      <a:cubicBezTo>
                        <a:pt x="13455" y="10276"/>
                        <a:pt x="13633" y="10216"/>
                        <a:pt x="13812" y="10145"/>
                      </a:cubicBezTo>
                      <a:lnTo>
                        <a:pt x="13895" y="10109"/>
                      </a:lnTo>
                      <a:cubicBezTo>
                        <a:pt x="14086" y="10038"/>
                        <a:pt x="14276" y="9954"/>
                        <a:pt x="14455" y="9871"/>
                      </a:cubicBezTo>
                      <a:lnTo>
                        <a:pt x="14622" y="9788"/>
                      </a:lnTo>
                      <a:cubicBezTo>
                        <a:pt x="14836" y="9692"/>
                        <a:pt x="15038" y="9585"/>
                        <a:pt x="15217" y="9478"/>
                      </a:cubicBezTo>
                      <a:lnTo>
                        <a:pt x="15324" y="9418"/>
                      </a:lnTo>
                      <a:cubicBezTo>
                        <a:pt x="15491" y="9323"/>
                        <a:pt x="15634" y="9216"/>
                        <a:pt x="15788" y="9121"/>
                      </a:cubicBezTo>
                      <a:lnTo>
                        <a:pt x="15860" y="9061"/>
                      </a:lnTo>
                      <a:cubicBezTo>
                        <a:pt x="16015" y="8942"/>
                        <a:pt x="16169" y="8823"/>
                        <a:pt x="16312" y="8704"/>
                      </a:cubicBezTo>
                      <a:lnTo>
                        <a:pt x="16384" y="8645"/>
                      </a:lnTo>
                      <a:lnTo>
                        <a:pt x="16455" y="8573"/>
                      </a:lnTo>
                      <a:cubicBezTo>
                        <a:pt x="16574" y="8466"/>
                        <a:pt x="16681" y="8359"/>
                        <a:pt x="16777" y="8252"/>
                      </a:cubicBezTo>
                      <a:lnTo>
                        <a:pt x="16836" y="8180"/>
                      </a:lnTo>
                      <a:cubicBezTo>
                        <a:pt x="16896" y="8121"/>
                        <a:pt x="16955" y="8049"/>
                        <a:pt x="17015" y="7978"/>
                      </a:cubicBezTo>
                      <a:cubicBezTo>
                        <a:pt x="17146" y="7811"/>
                        <a:pt x="17265" y="7633"/>
                        <a:pt x="17372" y="7454"/>
                      </a:cubicBezTo>
                      <a:cubicBezTo>
                        <a:pt x="17455" y="7287"/>
                        <a:pt x="17539" y="7121"/>
                        <a:pt x="17610" y="6942"/>
                      </a:cubicBezTo>
                      <a:cubicBezTo>
                        <a:pt x="17670" y="6787"/>
                        <a:pt x="17717" y="6609"/>
                        <a:pt x="17753" y="6442"/>
                      </a:cubicBezTo>
                      <a:cubicBezTo>
                        <a:pt x="17753" y="6430"/>
                        <a:pt x="17753" y="6418"/>
                        <a:pt x="17765" y="6394"/>
                      </a:cubicBezTo>
                      <a:cubicBezTo>
                        <a:pt x="17765" y="6394"/>
                        <a:pt x="17765" y="6394"/>
                        <a:pt x="17765" y="6382"/>
                      </a:cubicBezTo>
                      <a:cubicBezTo>
                        <a:pt x="17777" y="6311"/>
                        <a:pt x="17789" y="6228"/>
                        <a:pt x="17801" y="6144"/>
                      </a:cubicBezTo>
                      <a:lnTo>
                        <a:pt x="17801" y="6049"/>
                      </a:lnTo>
                      <a:lnTo>
                        <a:pt x="17801" y="5930"/>
                      </a:lnTo>
                      <a:lnTo>
                        <a:pt x="17801" y="5859"/>
                      </a:lnTo>
                      <a:lnTo>
                        <a:pt x="17812" y="100"/>
                      </a:lnTo>
                      <a:lnTo>
                        <a:pt x="17812" y="100"/>
                      </a:lnTo>
                      <a:cubicBezTo>
                        <a:pt x="17812" y="166"/>
                        <a:pt x="17810" y="230"/>
                        <a:pt x="17801" y="286"/>
                      </a:cubicBezTo>
                      <a:lnTo>
                        <a:pt x="17801" y="358"/>
                      </a:lnTo>
                      <a:cubicBezTo>
                        <a:pt x="17777" y="560"/>
                        <a:pt x="17741" y="751"/>
                        <a:pt x="17681" y="941"/>
                      </a:cubicBezTo>
                      <a:lnTo>
                        <a:pt x="17670" y="965"/>
                      </a:lnTo>
                      <a:cubicBezTo>
                        <a:pt x="17646" y="1048"/>
                        <a:pt x="17610" y="1144"/>
                        <a:pt x="17574" y="1227"/>
                      </a:cubicBezTo>
                      <a:lnTo>
                        <a:pt x="17562" y="1251"/>
                      </a:lnTo>
                      <a:cubicBezTo>
                        <a:pt x="17396" y="1668"/>
                        <a:pt x="17146" y="2049"/>
                        <a:pt x="16848" y="2382"/>
                      </a:cubicBezTo>
                      <a:cubicBezTo>
                        <a:pt x="16824" y="2406"/>
                        <a:pt x="16812" y="2430"/>
                        <a:pt x="16788" y="2453"/>
                      </a:cubicBezTo>
                      <a:cubicBezTo>
                        <a:pt x="16669" y="2584"/>
                        <a:pt x="16538" y="2715"/>
                        <a:pt x="16396" y="2846"/>
                      </a:cubicBezTo>
                      <a:lnTo>
                        <a:pt x="16324" y="2894"/>
                      </a:lnTo>
                      <a:cubicBezTo>
                        <a:pt x="16181" y="3025"/>
                        <a:pt x="16026" y="3144"/>
                        <a:pt x="15872" y="3263"/>
                      </a:cubicBezTo>
                      <a:lnTo>
                        <a:pt x="15800" y="3311"/>
                      </a:lnTo>
                      <a:cubicBezTo>
                        <a:pt x="15622" y="3430"/>
                        <a:pt x="15431" y="3561"/>
                        <a:pt x="15229" y="3668"/>
                      </a:cubicBezTo>
                      <a:cubicBezTo>
                        <a:pt x="15026" y="3787"/>
                        <a:pt x="14836" y="3882"/>
                        <a:pt x="14633" y="3989"/>
                      </a:cubicBezTo>
                      <a:lnTo>
                        <a:pt x="14479" y="4061"/>
                      </a:lnTo>
                      <a:cubicBezTo>
                        <a:pt x="14288" y="4156"/>
                        <a:pt x="14098" y="4227"/>
                        <a:pt x="13907" y="4311"/>
                      </a:cubicBezTo>
                      <a:cubicBezTo>
                        <a:pt x="13871" y="4311"/>
                        <a:pt x="13848" y="4335"/>
                        <a:pt x="13824" y="4335"/>
                      </a:cubicBezTo>
                      <a:cubicBezTo>
                        <a:pt x="13621" y="4418"/>
                        <a:pt x="13407" y="4489"/>
                        <a:pt x="13181" y="4561"/>
                      </a:cubicBezTo>
                      <a:cubicBezTo>
                        <a:pt x="13038" y="4608"/>
                        <a:pt x="12883" y="4644"/>
                        <a:pt x="12728" y="4692"/>
                      </a:cubicBezTo>
                      <a:cubicBezTo>
                        <a:pt x="12609" y="4727"/>
                        <a:pt x="12490" y="4751"/>
                        <a:pt x="12371" y="4787"/>
                      </a:cubicBezTo>
                      <a:cubicBezTo>
                        <a:pt x="12216" y="4823"/>
                        <a:pt x="12050" y="4858"/>
                        <a:pt x="11883" y="4894"/>
                      </a:cubicBezTo>
                      <a:cubicBezTo>
                        <a:pt x="11764" y="4918"/>
                        <a:pt x="11645" y="4942"/>
                        <a:pt x="11526" y="4966"/>
                      </a:cubicBezTo>
                      <a:lnTo>
                        <a:pt x="11371" y="4989"/>
                      </a:lnTo>
                      <a:cubicBezTo>
                        <a:pt x="11169" y="5025"/>
                        <a:pt x="10966" y="5049"/>
                        <a:pt x="10764" y="5073"/>
                      </a:cubicBezTo>
                      <a:lnTo>
                        <a:pt x="10573" y="5097"/>
                      </a:lnTo>
                      <a:cubicBezTo>
                        <a:pt x="10454" y="5108"/>
                        <a:pt x="10335" y="5120"/>
                        <a:pt x="10216" y="5120"/>
                      </a:cubicBezTo>
                      <a:cubicBezTo>
                        <a:pt x="10014" y="5144"/>
                        <a:pt x="9823" y="5156"/>
                        <a:pt x="9621" y="5168"/>
                      </a:cubicBezTo>
                      <a:cubicBezTo>
                        <a:pt x="9490" y="5168"/>
                        <a:pt x="9371" y="5168"/>
                        <a:pt x="9240" y="5180"/>
                      </a:cubicBezTo>
                      <a:lnTo>
                        <a:pt x="8752" y="5180"/>
                      </a:lnTo>
                      <a:cubicBezTo>
                        <a:pt x="8609" y="5180"/>
                        <a:pt x="8478" y="5180"/>
                        <a:pt x="8335" y="5168"/>
                      </a:cubicBezTo>
                      <a:cubicBezTo>
                        <a:pt x="8204" y="5156"/>
                        <a:pt x="8037" y="5156"/>
                        <a:pt x="7895" y="5144"/>
                      </a:cubicBezTo>
                      <a:cubicBezTo>
                        <a:pt x="7740" y="5132"/>
                        <a:pt x="7621" y="5120"/>
                        <a:pt x="7478" y="5108"/>
                      </a:cubicBezTo>
                      <a:cubicBezTo>
                        <a:pt x="7347" y="5097"/>
                        <a:pt x="7180" y="5073"/>
                        <a:pt x="7037" y="5061"/>
                      </a:cubicBezTo>
                      <a:cubicBezTo>
                        <a:pt x="6882" y="5037"/>
                        <a:pt x="6763" y="5025"/>
                        <a:pt x="6632" y="5001"/>
                      </a:cubicBezTo>
                      <a:cubicBezTo>
                        <a:pt x="6478" y="4977"/>
                        <a:pt x="6323" y="4954"/>
                        <a:pt x="6168" y="4918"/>
                      </a:cubicBezTo>
                      <a:cubicBezTo>
                        <a:pt x="6037" y="4894"/>
                        <a:pt x="5918" y="4870"/>
                        <a:pt x="5799" y="4846"/>
                      </a:cubicBezTo>
                      <a:cubicBezTo>
                        <a:pt x="5609" y="4799"/>
                        <a:pt x="5430" y="4751"/>
                        <a:pt x="5239" y="4704"/>
                      </a:cubicBezTo>
                      <a:cubicBezTo>
                        <a:pt x="5120" y="4680"/>
                        <a:pt x="5001" y="4644"/>
                        <a:pt x="4882" y="4608"/>
                      </a:cubicBezTo>
                      <a:lnTo>
                        <a:pt x="4704" y="4561"/>
                      </a:lnTo>
                      <a:cubicBezTo>
                        <a:pt x="4513" y="4501"/>
                        <a:pt x="4335" y="4430"/>
                        <a:pt x="4156" y="4370"/>
                      </a:cubicBezTo>
                      <a:lnTo>
                        <a:pt x="4013" y="4311"/>
                      </a:lnTo>
                      <a:cubicBezTo>
                        <a:pt x="3846" y="4251"/>
                        <a:pt x="3692" y="4180"/>
                        <a:pt x="3537" y="4108"/>
                      </a:cubicBezTo>
                      <a:cubicBezTo>
                        <a:pt x="3453" y="4073"/>
                        <a:pt x="3382" y="4049"/>
                        <a:pt x="3299" y="4013"/>
                      </a:cubicBezTo>
                      <a:cubicBezTo>
                        <a:pt x="3072" y="3906"/>
                        <a:pt x="2858" y="3787"/>
                        <a:pt x="2644" y="3668"/>
                      </a:cubicBezTo>
                      <a:cubicBezTo>
                        <a:pt x="1548" y="3037"/>
                        <a:pt x="798" y="2275"/>
                        <a:pt x="382" y="1477"/>
                      </a:cubicBezTo>
                      <a:cubicBezTo>
                        <a:pt x="144" y="1025"/>
                        <a:pt x="24" y="513"/>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52"/>
                <p:cNvSpPr/>
                <p:nvPr/>
              </p:nvSpPr>
              <p:spPr>
                <a:xfrm>
                  <a:off x="3080575" y="3303900"/>
                  <a:ext cx="489375" cy="283075"/>
                </a:xfrm>
                <a:custGeom>
                  <a:avLst/>
                  <a:gdLst/>
                  <a:ahLst/>
                  <a:cxnLst/>
                  <a:rect l="l" t="t" r="r" b="b"/>
                  <a:pathLst>
                    <a:path w="19575" h="11323" extrusionOk="0">
                      <a:moveTo>
                        <a:pt x="16062" y="2012"/>
                      </a:moveTo>
                      <a:cubicBezTo>
                        <a:pt x="19563" y="4036"/>
                        <a:pt x="19574" y="7299"/>
                        <a:pt x="16110" y="9311"/>
                      </a:cubicBezTo>
                      <a:cubicBezTo>
                        <a:pt x="12633" y="11323"/>
                        <a:pt x="7001" y="11323"/>
                        <a:pt x="3501" y="9311"/>
                      </a:cubicBezTo>
                      <a:cubicBezTo>
                        <a:pt x="13" y="7287"/>
                        <a:pt x="1" y="4024"/>
                        <a:pt x="3465" y="2012"/>
                      </a:cubicBezTo>
                      <a:cubicBezTo>
                        <a:pt x="6930" y="12"/>
                        <a:pt x="12574"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52"/>
                <p:cNvSpPr/>
                <p:nvPr/>
              </p:nvSpPr>
              <p:spPr>
                <a:xfrm>
                  <a:off x="3237450" y="3394675"/>
                  <a:ext cx="175625" cy="101825"/>
                </a:xfrm>
                <a:custGeom>
                  <a:avLst/>
                  <a:gdLst/>
                  <a:ahLst/>
                  <a:cxnLst/>
                  <a:rect l="l" t="t" r="r" b="b"/>
                  <a:pathLst>
                    <a:path w="7025" h="4073" extrusionOk="0">
                      <a:moveTo>
                        <a:pt x="5763" y="727"/>
                      </a:moveTo>
                      <a:cubicBezTo>
                        <a:pt x="7025" y="1453"/>
                        <a:pt x="7025" y="2620"/>
                        <a:pt x="5787" y="3346"/>
                      </a:cubicBezTo>
                      <a:cubicBezTo>
                        <a:pt x="4536" y="4072"/>
                        <a:pt x="2512" y="4072"/>
                        <a:pt x="1250" y="3346"/>
                      </a:cubicBezTo>
                      <a:cubicBezTo>
                        <a:pt x="0" y="2620"/>
                        <a:pt x="0" y="1453"/>
                        <a:pt x="1238" y="727"/>
                      </a:cubicBezTo>
                      <a:cubicBezTo>
                        <a:pt x="2489" y="1"/>
                        <a:pt x="4513" y="12"/>
                        <a:pt x="5763"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2"/>
                <p:cNvSpPr/>
                <p:nvPr/>
              </p:nvSpPr>
              <p:spPr>
                <a:xfrm>
                  <a:off x="3138325" y="3260425"/>
                  <a:ext cx="373875" cy="230725"/>
                </a:xfrm>
                <a:custGeom>
                  <a:avLst/>
                  <a:gdLst/>
                  <a:ahLst/>
                  <a:cxnLst/>
                  <a:rect l="l" t="t" r="r" b="b"/>
                  <a:pathLst>
                    <a:path w="14955" h="9229" extrusionOk="0">
                      <a:moveTo>
                        <a:pt x="14931" y="60"/>
                      </a:moveTo>
                      <a:lnTo>
                        <a:pt x="14930" y="432"/>
                      </a:lnTo>
                      <a:lnTo>
                        <a:pt x="14930" y="432"/>
                      </a:lnTo>
                      <a:cubicBezTo>
                        <a:pt x="14936" y="392"/>
                        <a:pt x="14940" y="351"/>
                        <a:pt x="14943" y="310"/>
                      </a:cubicBezTo>
                      <a:lnTo>
                        <a:pt x="14943" y="251"/>
                      </a:lnTo>
                      <a:cubicBezTo>
                        <a:pt x="14955" y="179"/>
                        <a:pt x="14955" y="120"/>
                        <a:pt x="14931" y="60"/>
                      </a:cubicBezTo>
                      <a:close/>
                      <a:moveTo>
                        <a:pt x="12" y="1"/>
                      </a:moveTo>
                      <a:lnTo>
                        <a:pt x="0" y="4882"/>
                      </a:lnTo>
                      <a:cubicBezTo>
                        <a:pt x="0" y="6002"/>
                        <a:pt x="727" y="7121"/>
                        <a:pt x="2203" y="7966"/>
                      </a:cubicBezTo>
                      <a:cubicBezTo>
                        <a:pt x="2382" y="8073"/>
                        <a:pt x="2560" y="8168"/>
                        <a:pt x="2751" y="8252"/>
                      </a:cubicBezTo>
                      <a:cubicBezTo>
                        <a:pt x="2822" y="8288"/>
                        <a:pt x="2882" y="8311"/>
                        <a:pt x="2953" y="8335"/>
                      </a:cubicBezTo>
                      <a:cubicBezTo>
                        <a:pt x="3060" y="8383"/>
                        <a:pt x="3167" y="8442"/>
                        <a:pt x="3287" y="8490"/>
                      </a:cubicBezTo>
                      <a:cubicBezTo>
                        <a:pt x="3310" y="8502"/>
                        <a:pt x="3322" y="8502"/>
                        <a:pt x="3346" y="8514"/>
                      </a:cubicBezTo>
                      <a:lnTo>
                        <a:pt x="3477" y="8561"/>
                      </a:lnTo>
                      <a:cubicBezTo>
                        <a:pt x="3620" y="8609"/>
                        <a:pt x="3775" y="8669"/>
                        <a:pt x="3918" y="8704"/>
                      </a:cubicBezTo>
                      <a:lnTo>
                        <a:pt x="4084" y="8752"/>
                      </a:lnTo>
                      <a:lnTo>
                        <a:pt x="4191" y="8788"/>
                      </a:lnTo>
                      <a:cubicBezTo>
                        <a:pt x="4251" y="8811"/>
                        <a:pt x="4310" y="8823"/>
                        <a:pt x="4382" y="8835"/>
                      </a:cubicBezTo>
                      <a:cubicBezTo>
                        <a:pt x="4525" y="8871"/>
                        <a:pt x="4691" y="8919"/>
                        <a:pt x="4846" y="8954"/>
                      </a:cubicBezTo>
                      <a:lnTo>
                        <a:pt x="4965" y="8978"/>
                      </a:lnTo>
                      <a:cubicBezTo>
                        <a:pt x="5025" y="8990"/>
                        <a:pt x="5096" y="9002"/>
                        <a:pt x="5156" y="9014"/>
                      </a:cubicBezTo>
                      <a:cubicBezTo>
                        <a:pt x="5287" y="9038"/>
                        <a:pt x="5418" y="9061"/>
                        <a:pt x="5549" y="9085"/>
                      </a:cubicBezTo>
                      <a:cubicBezTo>
                        <a:pt x="5608" y="9085"/>
                        <a:pt x="5656" y="9097"/>
                        <a:pt x="5704" y="9109"/>
                      </a:cubicBezTo>
                      <a:lnTo>
                        <a:pt x="5882" y="9133"/>
                      </a:lnTo>
                      <a:cubicBezTo>
                        <a:pt x="6013" y="9145"/>
                        <a:pt x="6132" y="9157"/>
                        <a:pt x="6263" y="9169"/>
                      </a:cubicBezTo>
                      <a:cubicBezTo>
                        <a:pt x="6323" y="9169"/>
                        <a:pt x="6370" y="9181"/>
                        <a:pt x="6430" y="9192"/>
                      </a:cubicBezTo>
                      <a:lnTo>
                        <a:pt x="6608" y="9192"/>
                      </a:lnTo>
                      <a:cubicBezTo>
                        <a:pt x="6727" y="9204"/>
                        <a:pt x="6858" y="9216"/>
                        <a:pt x="6977" y="9216"/>
                      </a:cubicBezTo>
                      <a:cubicBezTo>
                        <a:pt x="7049" y="9216"/>
                        <a:pt x="7108" y="9228"/>
                        <a:pt x="7168" y="9228"/>
                      </a:cubicBezTo>
                      <a:lnTo>
                        <a:pt x="7930" y="9228"/>
                      </a:lnTo>
                      <a:lnTo>
                        <a:pt x="8049" y="9216"/>
                      </a:lnTo>
                      <a:cubicBezTo>
                        <a:pt x="8216" y="9216"/>
                        <a:pt x="8382" y="9204"/>
                        <a:pt x="8549" y="9181"/>
                      </a:cubicBezTo>
                      <a:cubicBezTo>
                        <a:pt x="8621" y="9181"/>
                        <a:pt x="8692" y="9181"/>
                        <a:pt x="8752" y="9169"/>
                      </a:cubicBezTo>
                      <a:lnTo>
                        <a:pt x="8847" y="9157"/>
                      </a:lnTo>
                      <a:lnTo>
                        <a:pt x="9002" y="9145"/>
                      </a:lnTo>
                      <a:cubicBezTo>
                        <a:pt x="9180" y="9121"/>
                        <a:pt x="9347" y="9097"/>
                        <a:pt x="9525" y="9073"/>
                      </a:cubicBezTo>
                      <a:lnTo>
                        <a:pt x="9644" y="9050"/>
                      </a:lnTo>
                      <a:lnTo>
                        <a:pt x="9704" y="9038"/>
                      </a:lnTo>
                      <a:cubicBezTo>
                        <a:pt x="9787" y="9026"/>
                        <a:pt x="9871" y="9002"/>
                        <a:pt x="9942" y="8990"/>
                      </a:cubicBezTo>
                      <a:cubicBezTo>
                        <a:pt x="10085" y="8966"/>
                        <a:pt x="10228" y="8930"/>
                        <a:pt x="10359" y="8895"/>
                      </a:cubicBezTo>
                      <a:cubicBezTo>
                        <a:pt x="10466" y="8871"/>
                        <a:pt x="10561" y="8847"/>
                        <a:pt x="10657" y="8823"/>
                      </a:cubicBezTo>
                      <a:cubicBezTo>
                        <a:pt x="10787" y="8788"/>
                        <a:pt x="10918" y="8752"/>
                        <a:pt x="11049" y="8716"/>
                      </a:cubicBezTo>
                      <a:lnTo>
                        <a:pt x="11133" y="8692"/>
                      </a:lnTo>
                      <a:cubicBezTo>
                        <a:pt x="11276" y="8633"/>
                        <a:pt x="11430" y="8585"/>
                        <a:pt x="11573" y="8526"/>
                      </a:cubicBezTo>
                      <a:lnTo>
                        <a:pt x="11645" y="8502"/>
                      </a:lnTo>
                      <a:cubicBezTo>
                        <a:pt x="11800" y="8430"/>
                        <a:pt x="11966" y="8371"/>
                        <a:pt x="12121" y="8299"/>
                      </a:cubicBezTo>
                      <a:lnTo>
                        <a:pt x="12252" y="8228"/>
                      </a:lnTo>
                      <a:cubicBezTo>
                        <a:pt x="12431" y="8145"/>
                        <a:pt x="12597" y="8061"/>
                        <a:pt x="12764" y="7966"/>
                      </a:cubicBezTo>
                      <a:lnTo>
                        <a:pt x="12847" y="7907"/>
                      </a:lnTo>
                      <a:cubicBezTo>
                        <a:pt x="12990" y="7835"/>
                        <a:pt x="13109" y="7752"/>
                        <a:pt x="13228" y="7657"/>
                      </a:cubicBezTo>
                      <a:lnTo>
                        <a:pt x="13288" y="7621"/>
                      </a:lnTo>
                      <a:cubicBezTo>
                        <a:pt x="13431" y="7526"/>
                        <a:pt x="13562" y="7418"/>
                        <a:pt x="13681" y="7311"/>
                      </a:cubicBezTo>
                      <a:lnTo>
                        <a:pt x="13728" y="7276"/>
                      </a:lnTo>
                      <a:lnTo>
                        <a:pt x="13800" y="7216"/>
                      </a:lnTo>
                      <a:cubicBezTo>
                        <a:pt x="13895" y="7121"/>
                        <a:pt x="13978" y="7037"/>
                        <a:pt x="14062" y="6942"/>
                      </a:cubicBezTo>
                      <a:cubicBezTo>
                        <a:pt x="14086" y="6918"/>
                        <a:pt x="14097" y="6906"/>
                        <a:pt x="14109" y="6883"/>
                      </a:cubicBezTo>
                      <a:cubicBezTo>
                        <a:pt x="14169" y="6823"/>
                        <a:pt x="14216" y="6775"/>
                        <a:pt x="14264" y="6716"/>
                      </a:cubicBezTo>
                      <a:cubicBezTo>
                        <a:pt x="14371" y="6573"/>
                        <a:pt x="14478" y="6418"/>
                        <a:pt x="14562" y="6263"/>
                      </a:cubicBezTo>
                      <a:cubicBezTo>
                        <a:pt x="14633" y="6133"/>
                        <a:pt x="14705" y="5990"/>
                        <a:pt x="14764" y="5847"/>
                      </a:cubicBezTo>
                      <a:cubicBezTo>
                        <a:pt x="14812" y="5704"/>
                        <a:pt x="14848" y="5561"/>
                        <a:pt x="14883" y="5418"/>
                      </a:cubicBezTo>
                      <a:cubicBezTo>
                        <a:pt x="14883" y="5406"/>
                        <a:pt x="14883" y="5394"/>
                        <a:pt x="14883" y="5382"/>
                      </a:cubicBezTo>
                      <a:cubicBezTo>
                        <a:pt x="14895" y="5311"/>
                        <a:pt x="14907" y="5251"/>
                        <a:pt x="14907" y="5180"/>
                      </a:cubicBezTo>
                      <a:lnTo>
                        <a:pt x="14907" y="5097"/>
                      </a:lnTo>
                      <a:cubicBezTo>
                        <a:pt x="14907" y="5061"/>
                        <a:pt x="14919" y="5037"/>
                        <a:pt x="14919" y="5001"/>
                      </a:cubicBezTo>
                      <a:lnTo>
                        <a:pt x="14919" y="4930"/>
                      </a:lnTo>
                      <a:lnTo>
                        <a:pt x="14930" y="432"/>
                      </a:lnTo>
                      <a:lnTo>
                        <a:pt x="14930" y="432"/>
                      </a:lnTo>
                      <a:cubicBezTo>
                        <a:pt x="14913" y="558"/>
                        <a:pt x="14883" y="682"/>
                        <a:pt x="14848" y="799"/>
                      </a:cubicBezTo>
                      <a:cubicBezTo>
                        <a:pt x="14848" y="799"/>
                        <a:pt x="14848" y="810"/>
                        <a:pt x="14848" y="822"/>
                      </a:cubicBezTo>
                      <a:cubicBezTo>
                        <a:pt x="14824" y="894"/>
                        <a:pt x="14800" y="965"/>
                        <a:pt x="14764" y="1037"/>
                      </a:cubicBezTo>
                      <a:lnTo>
                        <a:pt x="14752" y="1060"/>
                      </a:lnTo>
                      <a:cubicBezTo>
                        <a:pt x="14609" y="1406"/>
                        <a:pt x="14407" y="1727"/>
                        <a:pt x="14145" y="2013"/>
                      </a:cubicBezTo>
                      <a:cubicBezTo>
                        <a:pt x="14133" y="2025"/>
                        <a:pt x="14121" y="2049"/>
                        <a:pt x="14097" y="2061"/>
                      </a:cubicBezTo>
                      <a:cubicBezTo>
                        <a:pt x="13990" y="2180"/>
                        <a:pt x="13883" y="2287"/>
                        <a:pt x="13764" y="2394"/>
                      </a:cubicBezTo>
                      <a:lnTo>
                        <a:pt x="13716" y="2442"/>
                      </a:lnTo>
                      <a:cubicBezTo>
                        <a:pt x="13597" y="2549"/>
                        <a:pt x="13466" y="2644"/>
                        <a:pt x="13324" y="2739"/>
                      </a:cubicBezTo>
                      <a:lnTo>
                        <a:pt x="13264" y="2787"/>
                      </a:lnTo>
                      <a:cubicBezTo>
                        <a:pt x="13121" y="2894"/>
                        <a:pt x="12966" y="2989"/>
                        <a:pt x="12800" y="3085"/>
                      </a:cubicBezTo>
                      <a:cubicBezTo>
                        <a:pt x="12621" y="3180"/>
                        <a:pt x="12466" y="3263"/>
                        <a:pt x="12288" y="3346"/>
                      </a:cubicBezTo>
                      <a:lnTo>
                        <a:pt x="12157" y="3418"/>
                      </a:lnTo>
                      <a:cubicBezTo>
                        <a:pt x="12002" y="3489"/>
                        <a:pt x="11835" y="3549"/>
                        <a:pt x="11669" y="3620"/>
                      </a:cubicBezTo>
                      <a:lnTo>
                        <a:pt x="11609" y="3644"/>
                      </a:lnTo>
                      <a:cubicBezTo>
                        <a:pt x="11430" y="3716"/>
                        <a:pt x="11252" y="3775"/>
                        <a:pt x="11073" y="3835"/>
                      </a:cubicBezTo>
                      <a:cubicBezTo>
                        <a:pt x="10942" y="3870"/>
                        <a:pt x="10811" y="3906"/>
                        <a:pt x="10680" y="3942"/>
                      </a:cubicBezTo>
                      <a:cubicBezTo>
                        <a:pt x="10585" y="3966"/>
                        <a:pt x="10490" y="3989"/>
                        <a:pt x="10383" y="4013"/>
                      </a:cubicBezTo>
                      <a:cubicBezTo>
                        <a:pt x="10252" y="4049"/>
                        <a:pt x="10109" y="4085"/>
                        <a:pt x="9978" y="4108"/>
                      </a:cubicBezTo>
                      <a:cubicBezTo>
                        <a:pt x="9871" y="4132"/>
                        <a:pt x="9775" y="4144"/>
                        <a:pt x="9680" y="4168"/>
                      </a:cubicBezTo>
                      <a:lnTo>
                        <a:pt x="9549" y="4192"/>
                      </a:lnTo>
                      <a:cubicBezTo>
                        <a:pt x="9383" y="4216"/>
                        <a:pt x="9204" y="4239"/>
                        <a:pt x="9037" y="4263"/>
                      </a:cubicBezTo>
                      <a:cubicBezTo>
                        <a:pt x="8978" y="4263"/>
                        <a:pt x="8930" y="4275"/>
                        <a:pt x="8882" y="4275"/>
                      </a:cubicBezTo>
                      <a:cubicBezTo>
                        <a:pt x="8787" y="4287"/>
                        <a:pt x="8680" y="4299"/>
                        <a:pt x="8585" y="4299"/>
                      </a:cubicBezTo>
                      <a:cubicBezTo>
                        <a:pt x="8418" y="4323"/>
                        <a:pt x="8251" y="4335"/>
                        <a:pt x="8085" y="4335"/>
                      </a:cubicBezTo>
                      <a:lnTo>
                        <a:pt x="7751" y="4347"/>
                      </a:lnTo>
                      <a:lnTo>
                        <a:pt x="7347" y="4347"/>
                      </a:lnTo>
                      <a:lnTo>
                        <a:pt x="7001" y="4335"/>
                      </a:lnTo>
                      <a:cubicBezTo>
                        <a:pt x="6882" y="4335"/>
                        <a:pt x="6751" y="4323"/>
                        <a:pt x="6620" y="4323"/>
                      </a:cubicBezTo>
                      <a:cubicBezTo>
                        <a:pt x="6501" y="4311"/>
                        <a:pt x="6394" y="4299"/>
                        <a:pt x="6275" y="4287"/>
                      </a:cubicBezTo>
                      <a:cubicBezTo>
                        <a:pt x="6168" y="4275"/>
                        <a:pt x="6025" y="4263"/>
                        <a:pt x="5906" y="4251"/>
                      </a:cubicBezTo>
                      <a:cubicBezTo>
                        <a:pt x="5787" y="4228"/>
                        <a:pt x="5680" y="4216"/>
                        <a:pt x="5573" y="4204"/>
                      </a:cubicBezTo>
                      <a:cubicBezTo>
                        <a:pt x="5453" y="4180"/>
                        <a:pt x="5311" y="4156"/>
                        <a:pt x="5180" y="4132"/>
                      </a:cubicBezTo>
                      <a:cubicBezTo>
                        <a:pt x="5072" y="4108"/>
                        <a:pt x="4965" y="4097"/>
                        <a:pt x="4870" y="4073"/>
                      </a:cubicBezTo>
                      <a:cubicBezTo>
                        <a:pt x="4703" y="4037"/>
                        <a:pt x="4549" y="3989"/>
                        <a:pt x="4394" y="3954"/>
                      </a:cubicBezTo>
                      <a:cubicBezTo>
                        <a:pt x="4299" y="3930"/>
                        <a:pt x="4203" y="3906"/>
                        <a:pt x="4096" y="3870"/>
                      </a:cubicBezTo>
                      <a:lnTo>
                        <a:pt x="3941" y="3823"/>
                      </a:lnTo>
                      <a:cubicBezTo>
                        <a:pt x="3799" y="3775"/>
                        <a:pt x="3644" y="3727"/>
                        <a:pt x="3489" y="3680"/>
                      </a:cubicBezTo>
                      <a:lnTo>
                        <a:pt x="3358" y="3632"/>
                      </a:lnTo>
                      <a:cubicBezTo>
                        <a:pt x="3227" y="3573"/>
                        <a:pt x="3096" y="3513"/>
                        <a:pt x="2965" y="3466"/>
                      </a:cubicBezTo>
                      <a:cubicBezTo>
                        <a:pt x="2894" y="3430"/>
                        <a:pt x="2834" y="3406"/>
                        <a:pt x="2763" y="3370"/>
                      </a:cubicBezTo>
                      <a:cubicBezTo>
                        <a:pt x="2584" y="3287"/>
                        <a:pt x="2394" y="3192"/>
                        <a:pt x="2215" y="3085"/>
                      </a:cubicBezTo>
                      <a:cubicBezTo>
                        <a:pt x="1298" y="2561"/>
                        <a:pt x="667" y="1918"/>
                        <a:pt x="322" y="1251"/>
                      </a:cubicBezTo>
                      <a:cubicBezTo>
                        <a:pt x="119" y="858"/>
                        <a:pt x="12" y="441"/>
                        <a:pt x="12"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2"/>
                <p:cNvSpPr/>
                <p:nvPr/>
              </p:nvSpPr>
              <p:spPr>
                <a:xfrm>
                  <a:off x="3119875" y="3142275"/>
                  <a:ext cx="410775" cy="237850"/>
                </a:xfrm>
                <a:custGeom>
                  <a:avLst/>
                  <a:gdLst/>
                  <a:ahLst/>
                  <a:cxnLst/>
                  <a:rect l="l" t="t" r="r" b="b"/>
                  <a:pathLst>
                    <a:path w="16431" h="9514" extrusionOk="0">
                      <a:moveTo>
                        <a:pt x="13478" y="1691"/>
                      </a:moveTo>
                      <a:cubicBezTo>
                        <a:pt x="16419" y="3381"/>
                        <a:pt x="16431" y="6120"/>
                        <a:pt x="13526" y="7822"/>
                      </a:cubicBezTo>
                      <a:cubicBezTo>
                        <a:pt x="10609" y="9513"/>
                        <a:pt x="5870" y="9513"/>
                        <a:pt x="2941" y="7822"/>
                      </a:cubicBezTo>
                      <a:cubicBezTo>
                        <a:pt x="0" y="6120"/>
                        <a:pt x="0" y="3381"/>
                        <a:pt x="2905" y="1691"/>
                      </a:cubicBezTo>
                      <a:cubicBezTo>
                        <a:pt x="5822" y="0"/>
                        <a:pt x="10549" y="0"/>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52"/>
                <p:cNvSpPr/>
                <p:nvPr/>
              </p:nvSpPr>
              <p:spPr>
                <a:xfrm>
                  <a:off x="3218700" y="3199425"/>
                  <a:ext cx="213125" cy="123550"/>
                </a:xfrm>
                <a:custGeom>
                  <a:avLst/>
                  <a:gdLst/>
                  <a:ahLst/>
                  <a:cxnLst/>
                  <a:rect l="l" t="t" r="r" b="b"/>
                  <a:pathLst>
                    <a:path w="8525" h="4942" extrusionOk="0">
                      <a:moveTo>
                        <a:pt x="6989" y="881"/>
                      </a:moveTo>
                      <a:cubicBezTo>
                        <a:pt x="8513" y="1762"/>
                        <a:pt x="8525" y="3179"/>
                        <a:pt x="7013" y="4060"/>
                      </a:cubicBezTo>
                      <a:cubicBezTo>
                        <a:pt x="5501" y="4941"/>
                        <a:pt x="3048" y="4941"/>
                        <a:pt x="1524" y="4060"/>
                      </a:cubicBezTo>
                      <a:cubicBezTo>
                        <a:pt x="0" y="3179"/>
                        <a:pt x="0" y="1762"/>
                        <a:pt x="1500" y="881"/>
                      </a:cubicBezTo>
                      <a:cubicBezTo>
                        <a:pt x="3012" y="0"/>
                        <a:pt x="5477" y="0"/>
                        <a:pt x="6989"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52"/>
                <p:cNvSpPr/>
                <p:nvPr/>
              </p:nvSpPr>
              <p:spPr>
                <a:xfrm>
                  <a:off x="3243100" y="3217950"/>
                  <a:ext cx="164025" cy="86375"/>
                </a:xfrm>
                <a:custGeom>
                  <a:avLst/>
                  <a:gdLst/>
                  <a:ahLst/>
                  <a:cxnLst/>
                  <a:rect l="l" t="t" r="r" b="b"/>
                  <a:pathLst>
                    <a:path w="6561" h="3455" extrusionOk="0">
                      <a:moveTo>
                        <a:pt x="3275" y="0"/>
                      </a:moveTo>
                      <a:cubicBezTo>
                        <a:pt x="2513" y="0"/>
                        <a:pt x="1751" y="170"/>
                        <a:pt x="1167" y="509"/>
                      </a:cubicBezTo>
                      <a:cubicBezTo>
                        <a:pt x="0" y="1176"/>
                        <a:pt x="12" y="2271"/>
                        <a:pt x="1179" y="2950"/>
                      </a:cubicBezTo>
                      <a:cubicBezTo>
                        <a:pt x="1760" y="3288"/>
                        <a:pt x="2521" y="3454"/>
                        <a:pt x="3282" y="3454"/>
                      </a:cubicBezTo>
                      <a:cubicBezTo>
                        <a:pt x="4051" y="3454"/>
                        <a:pt x="4820" y="3285"/>
                        <a:pt x="5406" y="2950"/>
                      </a:cubicBezTo>
                      <a:cubicBezTo>
                        <a:pt x="6561" y="2271"/>
                        <a:pt x="6561" y="1176"/>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52"/>
                <p:cNvSpPr/>
                <p:nvPr/>
              </p:nvSpPr>
              <p:spPr>
                <a:xfrm>
                  <a:off x="3102600" y="3239900"/>
                  <a:ext cx="445325" cy="274450"/>
                </a:xfrm>
                <a:custGeom>
                  <a:avLst/>
                  <a:gdLst/>
                  <a:ahLst/>
                  <a:cxnLst/>
                  <a:rect l="l" t="t" r="r" b="b"/>
                  <a:pathLst>
                    <a:path w="17813" h="10978" extrusionOk="0">
                      <a:moveTo>
                        <a:pt x="17812" y="60"/>
                      </a:moveTo>
                      <a:lnTo>
                        <a:pt x="17812" y="103"/>
                      </a:lnTo>
                      <a:lnTo>
                        <a:pt x="17812" y="103"/>
                      </a:lnTo>
                      <a:cubicBezTo>
                        <a:pt x="17812" y="88"/>
                        <a:pt x="17812" y="74"/>
                        <a:pt x="17812" y="60"/>
                      </a:cubicBezTo>
                      <a:close/>
                      <a:moveTo>
                        <a:pt x="24" y="0"/>
                      </a:moveTo>
                      <a:lnTo>
                        <a:pt x="1" y="5799"/>
                      </a:lnTo>
                      <a:cubicBezTo>
                        <a:pt x="1" y="7132"/>
                        <a:pt x="882" y="8466"/>
                        <a:pt x="2632" y="9478"/>
                      </a:cubicBezTo>
                      <a:cubicBezTo>
                        <a:pt x="2846" y="9597"/>
                        <a:pt x="3061" y="9716"/>
                        <a:pt x="3287" y="9823"/>
                      </a:cubicBezTo>
                      <a:cubicBezTo>
                        <a:pt x="3358" y="9859"/>
                        <a:pt x="3442" y="9882"/>
                        <a:pt x="3513" y="9918"/>
                      </a:cubicBezTo>
                      <a:cubicBezTo>
                        <a:pt x="3656" y="9978"/>
                        <a:pt x="3787" y="10037"/>
                        <a:pt x="3918" y="10097"/>
                      </a:cubicBezTo>
                      <a:lnTo>
                        <a:pt x="3989" y="10121"/>
                      </a:lnTo>
                      <a:cubicBezTo>
                        <a:pt x="4037" y="10144"/>
                        <a:pt x="4096" y="10156"/>
                        <a:pt x="4144" y="10180"/>
                      </a:cubicBezTo>
                      <a:cubicBezTo>
                        <a:pt x="4323" y="10240"/>
                        <a:pt x="4501" y="10299"/>
                        <a:pt x="4680" y="10359"/>
                      </a:cubicBezTo>
                      <a:lnTo>
                        <a:pt x="4870" y="10418"/>
                      </a:lnTo>
                      <a:lnTo>
                        <a:pt x="5001" y="10454"/>
                      </a:lnTo>
                      <a:cubicBezTo>
                        <a:pt x="5073" y="10478"/>
                        <a:pt x="5144" y="10490"/>
                        <a:pt x="5228" y="10513"/>
                      </a:cubicBezTo>
                      <a:cubicBezTo>
                        <a:pt x="5406" y="10561"/>
                        <a:pt x="5597" y="10609"/>
                        <a:pt x="5775" y="10644"/>
                      </a:cubicBezTo>
                      <a:cubicBezTo>
                        <a:pt x="5823" y="10656"/>
                        <a:pt x="5870" y="10680"/>
                        <a:pt x="5930" y="10680"/>
                      </a:cubicBezTo>
                      <a:cubicBezTo>
                        <a:pt x="6001" y="10704"/>
                        <a:pt x="6073" y="10716"/>
                        <a:pt x="6144" y="10728"/>
                      </a:cubicBezTo>
                      <a:cubicBezTo>
                        <a:pt x="6299" y="10752"/>
                        <a:pt x="6466" y="10787"/>
                        <a:pt x="6621" y="10811"/>
                      </a:cubicBezTo>
                      <a:lnTo>
                        <a:pt x="6811" y="10835"/>
                      </a:lnTo>
                      <a:cubicBezTo>
                        <a:pt x="6882" y="10847"/>
                        <a:pt x="6954" y="10859"/>
                        <a:pt x="7013" y="10859"/>
                      </a:cubicBezTo>
                      <a:cubicBezTo>
                        <a:pt x="7168" y="10883"/>
                        <a:pt x="7311" y="10894"/>
                        <a:pt x="7466" y="10918"/>
                      </a:cubicBezTo>
                      <a:cubicBezTo>
                        <a:pt x="7537" y="10918"/>
                        <a:pt x="7609" y="10930"/>
                        <a:pt x="7680" y="10942"/>
                      </a:cubicBezTo>
                      <a:lnTo>
                        <a:pt x="7883" y="10942"/>
                      </a:lnTo>
                      <a:cubicBezTo>
                        <a:pt x="8025" y="10954"/>
                        <a:pt x="8180" y="10966"/>
                        <a:pt x="8323" y="10966"/>
                      </a:cubicBezTo>
                      <a:cubicBezTo>
                        <a:pt x="8395" y="10966"/>
                        <a:pt x="8478" y="10978"/>
                        <a:pt x="8549" y="10978"/>
                      </a:cubicBezTo>
                      <a:lnTo>
                        <a:pt x="9609" y="10978"/>
                      </a:lnTo>
                      <a:cubicBezTo>
                        <a:pt x="9811" y="10966"/>
                        <a:pt x="10014" y="10954"/>
                        <a:pt x="10204" y="10930"/>
                      </a:cubicBezTo>
                      <a:cubicBezTo>
                        <a:pt x="10288" y="10930"/>
                        <a:pt x="10371" y="10930"/>
                        <a:pt x="10454" y="10918"/>
                      </a:cubicBezTo>
                      <a:cubicBezTo>
                        <a:pt x="10490" y="10918"/>
                        <a:pt x="10526" y="10906"/>
                        <a:pt x="10562" y="10906"/>
                      </a:cubicBezTo>
                      <a:lnTo>
                        <a:pt x="10752" y="10883"/>
                      </a:lnTo>
                      <a:cubicBezTo>
                        <a:pt x="10954" y="10859"/>
                        <a:pt x="11157" y="10823"/>
                        <a:pt x="11359" y="10799"/>
                      </a:cubicBezTo>
                      <a:lnTo>
                        <a:pt x="11514" y="10775"/>
                      </a:lnTo>
                      <a:lnTo>
                        <a:pt x="11585" y="10764"/>
                      </a:lnTo>
                      <a:cubicBezTo>
                        <a:pt x="11681" y="10740"/>
                        <a:pt x="11776" y="10716"/>
                        <a:pt x="11871" y="10692"/>
                      </a:cubicBezTo>
                      <a:cubicBezTo>
                        <a:pt x="12038" y="10668"/>
                        <a:pt x="12205" y="10633"/>
                        <a:pt x="12359" y="10597"/>
                      </a:cubicBezTo>
                      <a:cubicBezTo>
                        <a:pt x="12478" y="10561"/>
                        <a:pt x="12597" y="10525"/>
                        <a:pt x="12717" y="10502"/>
                      </a:cubicBezTo>
                      <a:cubicBezTo>
                        <a:pt x="12859" y="10454"/>
                        <a:pt x="13026" y="10418"/>
                        <a:pt x="13169" y="10371"/>
                      </a:cubicBezTo>
                      <a:lnTo>
                        <a:pt x="13276" y="10335"/>
                      </a:lnTo>
                      <a:cubicBezTo>
                        <a:pt x="13455" y="10275"/>
                        <a:pt x="13633" y="10216"/>
                        <a:pt x="13812" y="10144"/>
                      </a:cubicBezTo>
                      <a:lnTo>
                        <a:pt x="13895" y="10121"/>
                      </a:lnTo>
                      <a:cubicBezTo>
                        <a:pt x="14086" y="10037"/>
                        <a:pt x="14276" y="9966"/>
                        <a:pt x="14455" y="9871"/>
                      </a:cubicBezTo>
                      <a:lnTo>
                        <a:pt x="14622" y="9799"/>
                      </a:lnTo>
                      <a:cubicBezTo>
                        <a:pt x="14836" y="9692"/>
                        <a:pt x="15038" y="9597"/>
                        <a:pt x="15217" y="9478"/>
                      </a:cubicBezTo>
                      <a:lnTo>
                        <a:pt x="15324" y="9418"/>
                      </a:lnTo>
                      <a:cubicBezTo>
                        <a:pt x="15491" y="9323"/>
                        <a:pt x="15634" y="9216"/>
                        <a:pt x="15788" y="9120"/>
                      </a:cubicBezTo>
                      <a:lnTo>
                        <a:pt x="15860" y="9073"/>
                      </a:lnTo>
                      <a:cubicBezTo>
                        <a:pt x="16015" y="8954"/>
                        <a:pt x="16169" y="8823"/>
                        <a:pt x="16312" y="8704"/>
                      </a:cubicBezTo>
                      <a:lnTo>
                        <a:pt x="16384" y="8644"/>
                      </a:lnTo>
                      <a:lnTo>
                        <a:pt x="16455" y="8585"/>
                      </a:lnTo>
                      <a:cubicBezTo>
                        <a:pt x="16574" y="8478"/>
                        <a:pt x="16681" y="8370"/>
                        <a:pt x="16777" y="8263"/>
                      </a:cubicBezTo>
                      <a:cubicBezTo>
                        <a:pt x="16800" y="8239"/>
                        <a:pt x="16812" y="8216"/>
                        <a:pt x="16836" y="8192"/>
                      </a:cubicBezTo>
                      <a:cubicBezTo>
                        <a:pt x="16896" y="8120"/>
                        <a:pt x="16955" y="8049"/>
                        <a:pt x="17015" y="7989"/>
                      </a:cubicBezTo>
                      <a:cubicBezTo>
                        <a:pt x="17146" y="7823"/>
                        <a:pt x="17265" y="7644"/>
                        <a:pt x="17372" y="7454"/>
                      </a:cubicBezTo>
                      <a:cubicBezTo>
                        <a:pt x="17455" y="7287"/>
                        <a:pt x="17539" y="7120"/>
                        <a:pt x="17610" y="6954"/>
                      </a:cubicBezTo>
                      <a:cubicBezTo>
                        <a:pt x="17670" y="6787"/>
                        <a:pt x="17717" y="6620"/>
                        <a:pt x="17753" y="6442"/>
                      </a:cubicBezTo>
                      <a:cubicBezTo>
                        <a:pt x="17753" y="6430"/>
                        <a:pt x="17753" y="6418"/>
                        <a:pt x="17765" y="6394"/>
                      </a:cubicBezTo>
                      <a:cubicBezTo>
                        <a:pt x="17777" y="6322"/>
                        <a:pt x="17789" y="6239"/>
                        <a:pt x="17801" y="6156"/>
                      </a:cubicBezTo>
                      <a:lnTo>
                        <a:pt x="17801" y="6061"/>
                      </a:lnTo>
                      <a:lnTo>
                        <a:pt x="17801" y="5941"/>
                      </a:lnTo>
                      <a:lnTo>
                        <a:pt x="17801" y="5870"/>
                      </a:lnTo>
                      <a:lnTo>
                        <a:pt x="17812" y="103"/>
                      </a:lnTo>
                      <a:lnTo>
                        <a:pt x="17812" y="103"/>
                      </a:lnTo>
                      <a:cubicBezTo>
                        <a:pt x="17812" y="164"/>
                        <a:pt x="17810" y="231"/>
                        <a:pt x="17801" y="298"/>
                      </a:cubicBezTo>
                      <a:lnTo>
                        <a:pt x="17801" y="369"/>
                      </a:lnTo>
                      <a:cubicBezTo>
                        <a:pt x="17777" y="560"/>
                        <a:pt x="17741" y="750"/>
                        <a:pt x="17681" y="941"/>
                      </a:cubicBezTo>
                      <a:lnTo>
                        <a:pt x="17670" y="965"/>
                      </a:lnTo>
                      <a:cubicBezTo>
                        <a:pt x="17646" y="1060"/>
                        <a:pt x="17610" y="1143"/>
                        <a:pt x="17574" y="1239"/>
                      </a:cubicBezTo>
                      <a:lnTo>
                        <a:pt x="17562" y="1262"/>
                      </a:lnTo>
                      <a:cubicBezTo>
                        <a:pt x="17396" y="1667"/>
                        <a:pt x="17146" y="2048"/>
                        <a:pt x="16848" y="2382"/>
                      </a:cubicBezTo>
                      <a:cubicBezTo>
                        <a:pt x="16824" y="2405"/>
                        <a:pt x="16812" y="2429"/>
                        <a:pt x="16788" y="2453"/>
                      </a:cubicBezTo>
                      <a:cubicBezTo>
                        <a:pt x="16669" y="2584"/>
                        <a:pt x="16538" y="2715"/>
                        <a:pt x="16396" y="2846"/>
                      </a:cubicBezTo>
                      <a:lnTo>
                        <a:pt x="16324" y="2893"/>
                      </a:lnTo>
                      <a:cubicBezTo>
                        <a:pt x="16181" y="3024"/>
                        <a:pt x="16026" y="3144"/>
                        <a:pt x="15872" y="3263"/>
                      </a:cubicBezTo>
                      <a:lnTo>
                        <a:pt x="15800" y="3310"/>
                      </a:lnTo>
                      <a:cubicBezTo>
                        <a:pt x="15622" y="3441"/>
                        <a:pt x="15431" y="3560"/>
                        <a:pt x="15229" y="3679"/>
                      </a:cubicBezTo>
                      <a:cubicBezTo>
                        <a:pt x="15026" y="3786"/>
                        <a:pt x="14836" y="3894"/>
                        <a:pt x="14633" y="3989"/>
                      </a:cubicBezTo>
                      <a:lnTo>
                        <a:pt x="14479" y="4072"/>
                      </a:lnTo>
                      <a:cubicBezTo>
                        <a:pt x="14288" y="4156"/>
                        <a:pt x="14098" y="4239"/>
                        <a:pt x="13907" y="4310"/>
                      </a:cubicBezTo>
                      <a:lnTo>
                        <a:pt x="13824" y="4346"/>
                      </a:lnTo>
                      <a:cubicBezTo>
                        <a:pt x="13621" y="4417"/>
                        <a:pt x="13407" y="4489"/>
                        <a:pt x="13181" y="4560"/>
                      </a:cubicBezTo>
                      <a:cubicBezTo>
                        <a:pt x="13038" y="4608"/>
                        <a:pt x="12883" y="4656"/>
                        <a:pt x="12728" y="4691"/>
                      </a:cubicBezTo>
                      <a:cubicBezTo>
                        <a:pt x="12609" y="4727"/>
                        <a:pt x="12490" y="4763"/>
                        <a:pt x="12371" y="4787"/>
                      </a:cubicBezTo>
                      <a:cubicBezTo>
                        <a:pt x="12216" y="4822"/>
                        <a:pt x="12050" y="4858"/>
                        <a:pt x="11883" y="4894"/>
                      </a:cubicBezTo>
                      <a:cubicBezTo>
                        <a:pt x="11764" y="4918"/>
                        <a:pt x="11645" y="4941"/>
                        <a:pt x="11526" y="4965"/>
                      </a:cubicBezTo>
                      <a:lnTo>
                        <a:pt x="11371" y="4989"/>
                      </a:lnTo>
                      <a:cubicBezTo>
                        <a:pt x="11169" y="5025"/>
                        <a:pt x="10966" y="5049"/>
                        <a:pt x="10764" y="5072"/>
                      </a:cubicBezTo>
                      <a:lnTo>
                        <a:pt x="10573" y="5096"/>
                      </a:lnTo>
                      <a:cubicBezTo>
                        <a:pt x="10454" y="5108"/>
                        <a:pt x="10335" y="5120"/>
                        <a:pt x="10216" y="5132"/>
                      </a:cubicBezTo>
                      <a:cubicBezTo>
                        <a:pt x="10014" y="5144"/>
                        <a:pt x="9823" y="5156"/>
                        <a:pt x="9621" y="5168"/>
                      </a:cubicBezTo>
                      <a:cubicBezTo>
                        <a:pt x="9490" y="5168"/>
                        <a:pt x="9371" y="5179"/>
                        <a:pt x="9240" y="5179"/>
                      </a:cubicBezTo>
                      <a:lnTo>
                        <a:pt x="8752" y="5179"/>
                      </a:lnTo>
                      <a:cubicBezTo>
                        <a:pt x="8609" y="5179"/>
                        <a:pt x="8478" y="5179"/>
                        <a:pt x="8335" y="5168"/>
                      </a:cubicBezTo>
                      <a:cubicBezTo>
                        <a:pt x="8204" y="5156"/>
                        <a:pt x="8037" y="5156"/>
                        <a:pt x="7895" y="5144"/>
                      </a:cubicBezTo>
                      <a:cubicBezTo>
                        <a:pt x="7740" y="5132"/>
                        <a:pt x="7621" y="5120"/>
                        <a:pt x="7478" y="5108"/>
                      </a:cubicBezTo>
                      <a:cubicBezTo>
                        <a:pt x="7347" y="5096"/>
                        <a:pt x="7180" y="5084"/>
                        <a:pt x="7037" y="5060"/>
                      </a:cubicBezTo>
                      <a:cubicBezTo>
                        <a:pt x="6882" y="5037"/>
                        <a:pt x="6763" y="5025"/>
                        <a:pt x="6632" y="5001"/>
                      </a:cubicBezTo>
                      <a:cubicBezTo>
                        <a:pt x="6478" y="4977"/>
                        <a:pt x="6323" y="4953"/>
                        <a:pt x="6168" y="4918"/>
                      </a:cubicBezTo>
                      <a:cubicBezTo>
                        <a:pt x="6037" y="4894"/>
                        <a:pt x="5918" y="4870"/>
                        <a:pt x="5799" y="4846"/>
                      </a:cubicBezTo>
                      <a:cubicBezTo>
                        <a:pt x="5609" y="4810"/>
                        <a:pt x="5430" y="4763"/>
                        <a:pt x="5239" y="4715"/>
                      </a:cubicBezTo>
                      <a:cubicBezTo>
                        <a:pt x="5120" y="4679"/>
                        <a:pt x="5001" y="4656"/>
                        <a:pt x="4882" y="4620"/>
                      </a:cubicBezTo>
                      <a:lnTo>
                        <a:pt x="4704" y="4560"/>
                      </a:lnTo>
                      <a:cubicBezTo>
                        <a:pt x="4513" y="4501"/>
                        <a:pt x="4335" y="4441"/>
                        <a:pt x="4156" y="4370"/>
                      </a:cubicBezTo>
                      <a:cubicBezTo>
                        <a:pt x="4108" y="4358"/>
                        <a:pt x="4049" y="4334"/>
                        <a:pt x="4013" y="4310"/>
                      </a:cubicBezTo>
                      <a:cubicBezTo>
                        <a:pt x="3846" y="4251"/>
                        <a:pt x="3692" y="4179"/>
                        <a:pt x="3537" y="4120"/>
                      </a:cubicBezTo>
                      <a:cubicBezTo>
                        <a:pt x="3453" y="4084"/>
                        <a:pt x="3382" y="4048"/>
                        <a:pt x="3299" y="4013"/>
                      </a:cubicBezTo>
                      <a:cubicBezTo>
                        <a:pt x="3072" y="3906"/>
                        <a:pt x="2858" y="3798"/>
                        <a:pt x="2644" y="3667"/>
                      </a:cubicBezTo>
                      <a:cubicBezTo>
                        <a:pt x="1548" y="3036"/>
                        <a:pt x="798" y="2286"/>
                        <a:pt x="382" y="1477"/>
                      </a:cubicBezTo>
                      <a:cubicBezTo>
                        <a:pt x="144" y="1024"/>
                        <a:pt x="24" y="512"/>
                        <a:pt x="2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52"/>
                <p:cNvSpPr/>
                <p:nvPr/>
              </p:nvSpPr>
              <p:spPr>
                <a:xfrm>
                  <a:off x="3080575" y="3098800"/>
                  <a:ext cx="489375" cy="283400"/>
                </a:xfrm>
                <a:custGeom>
                  <a:avLst/>
                  <a:gdLst/>
                  <a:ahLst/>
                  <a:cxnLst/>
                  <a:rect l="l" t="t" r="r" b="b"/>
                  <a:pathLst>
                    <a:path w="19575" h="11336" extrusionOk="0">
                      <a:moveTo>
                        <a:pt x="16062" y="2025"/>
                      </a:moveTo>
                      <a:cubicBezTo>
                        <a:pt x="19563" y="4037"/>
                        <a:pt x="19574" y="7299"/>
                        <a:pt x="16110" y="9311"/>
                      </a:cubicBezTo>
                      <a:cubicBezTo>
                        <a:pt x="12633" y="11324"/>
                        <a:pt x="7001" y="11335"/>
                        <a:pt x="3501" y="9311"/>
                      </a:cubicBezTo>
                      <a:cubicBezTo>
                        <a:pt x="13" y="7299"/>
                        <a:pt x="1" y="4025"/>
                        <a:pt x="3465" y="2025"/>
                      </a:cubicBezTo>
                      <a:cubicBezTo>
                        <a:pt x="6930" y="13"/>
                        <a:pt x="12574" y="1"/>
                        <a:pt x="16062"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52"/>
                <p:cNvSpPr/>
                <p:nvPr/>
              </p:nvSpPr>
              <p:spPr>
                <a:xfrm>
                  <a:off x="3237450" y="3189600"/>
                  <a:ext cx="175625" cy="101825"/>
                </a:xfrm>
                <a:custGeom>
                  <a:avLst/>
                  <a:gdLst/>
                  <a:ahLst/>
                  <a:cxnLst/>
                  <a:rect l="l" t="t" r="r" b="b"/>
                  <a:pathLst>
                    <a:path w="7025" h="4073" extrusionOk="0">
                      <a:moveTo>
                        <a:pt x="5763" y="726"/>
                      </a:moveTo>
                      <a:cubicBezTo>
                        <a:pt x="7025" y="1453"/>
                        <a:pt x="7025" y="2619"/>
                        <a:pt x="5787" y="3346"/>
                      </a:cubicBezTo>
                      <a:cubicBezTo>
                        <a:pt x="4536" y="4072"/>
                        <a:pt x="2512" y="4072"/>
                        <a:pt x="1250" y="3346"/>
                      </a:cubicBezTo>
                      <a:cubicBezTo>
                        <a:pt x="0" y="2631"/>
                        <a:pt x="0" y="1453"/>
                        <a:pt x="1238" y="726"/>
                      </a:cubicBezTo>
                      <a:cubicBezTo>
                        <a:pt x="2489" y="0"/>
                        <a:pt x="4513" y="0"/>
                        <a:pt x="5763" y="726"/>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52"/>
                <p:cNvSpPr/>
                <p:nvPr/>
              </p:nvSpPr>
              <p:spPr>
                <a:xfrm>
                  <a:off x="3138325" y="3055650"/>
                  <a:ext cx="373875" cy="230700"/>
                </a:xfrm>
                <a:custGeom>
                  <a:avLst/>
                  <a:gdLst/>
                  <a:ahLst/>
                  <a:cxnLst/>
                  <a:rect l="l" t="t" r="r" b="b"/>
                  <a:pathLst>
                    <a:path w="14955" h="9228" extrusionOk="0">
                      <a:moveTo>
                        <a:pt x="14931" y="48"/>
                      </a:moveTo>
                      <a:lnTo>
                        <a:pt x="14930" y="425"/>
                      </a:lnTo>
                      <a:lnTo>
                        <a:pt x="14930" y="425"/>
                      </a:lnTo>
                      <a:cubicBezTo>
                        <a:pt x="14936" y="386"/>
                        <a:pt x="14940" y="348"/>
                        <a:pt x="14943" y="310"/>
                      </a:cubicBezTo>
                      <a:lnTo>
                        <a:pt x="14943" y="250"/>
                      </a:lnTo>
                      <a:cubicBezTo>
                        <a:pt x="14955" y="179"/>
                        <a:pt x="14955" y="107"/>
                        <a:pt x="14931" y="48"/>
                      </a:cubicBezTo>
                      <a:close/>
                      <a:moveTo>
                        <a:pt x="12" y="0"/>
                      </a:moveTo>
                      <a:lnTo>
                        <a:pt x="0" y="4870"/>
                      </a:lnTo>
                      <a:cubicBezTo>
                        <a:pt x="0" y="5989"/>
                        <a:pt x="727" y="7108"/>
                        <a:pt x="2203" y="7954"/>
                      </a:cubicBezTo>
                      <a:cubicBezTo>
                        <a:pt x="2382" y="8061"/>
                        <a:pt x="2560" y="8156"/>
                        <a:pt x="2751" y="8239"/>
                      </a:cubicBezTo>
                      <a:cubicBezTo>
                        <a:pt x="2822" y="8275"/>
                        <a:pt x="2882" y="8299"/>
                        <a:pt x="2953" y="8335"/>
                      </a:cubicBezTo>
                      <a:cubicBezTo>
                        <a:pt x="3060" y="8382"/>
                        <a:pt x="3167" y="8430"/>
                        <a:pt x="3287" y="8478"/>
                      </a:cubicBezTo>
                      <a:lnTo>
                        <a:pt x="3346" y="8501"/>
                      </a:lnTo>
                      <a:cubicBezTo>
                        <a:pt x="3394" y="8513"/>
                        <a:pt x="3429" y="8537"/>
                        <a:pt x="3477" y="8549"/>
                      </a:cubicBezTo>
                      <a:cubicBezTo>
                        <a:pt x="3620" y="8597"/>
                        <a:pt x="3775" y="8656"/>
                        <a:pt x="3918" y="8704"/>
                      </a:cubicBezTo>
                      <a:lnTo>
                        <a:pt x="4084" y="8751"/>
                      </a:lnTo>
                      <a:lnTo>
                        <a:pt x="4191" y="8787"/>
                      </a:lnTo>
                      <a:cubicBezTo>
                        <a:pt x="4251" y="8799"/>
                        <a:pt x="4310" y="8811"/>
                        <a:pt x="4382" y="8835"/>
                      </a:cubicBezTo>
                      <a:cubicBezTo>
                        <a:pt x="4525" y="8870"/>
                        <a:pt x="4691" y="8906"/>
                        <a:pt x="4846" y="8942"/>
                      </a:cubicBezTo>
                      <a:lnTo>
                        <a:pt x="4965" y="8978"/>
                      </a:lnTo>
                      <a:cubicBezTo>
                        <a:pt x="5025" y="8990"/>
                        <a:pt x="5096" y="9001"/>
                        <a:pt x="5156" y="9013"/>
                      </a:cubicBezTo>
                      <a:cubicBezTo>
                        <a:pt x="5287" y="9037"/>
                        <a:pt x="5418" y="9061"/>
                        <a:pt x="5549" y="9073"/>
                      </a:cubicBezTo>
                      <a:cubicBezTo>
                        <a:pt x="5608" y="9085"/>
                        <a:pt x="5656" y="9097"/>
                        <a:pt x="5704" y="9109"/>
                      </a:cubicBezTo>
                      <a:cubicBezTo>
                        <a:pt x="5763" y="9109"/>
                        <a:pt x="5823" y="9120"/>
                        <a:pt x="5882" y="9120"/>
                      </a:cubicBezTo>
                      <a:cubicBezTo>
                        <a:pt x="6013" y="9144"/>
                        <a:pt x="6132" y="9156"/>
                        <a:pt x="6263" y="9168"/>
                      </a:cubicBezTo>
                      <a:lnTo>
                        <a:pt x="6430" y="9192"/>
                      </a:lnTo>
                      <a:lnTo>
                        <a:pt x="6608" y="9192"/>
                      </a:lnTo>
                      <a:cubicBezTo>
                        <a:pt x="6727" y="9204"/>
                        <a:pt x="6858" y="9216"/>
                        <a:pt x="6977" y="9216"/>
                      </a:cubicBezTo>
                      <a:cubicBezTo>
                        <a:pt x="7049" y="9216"/>
                        <a:pt x="7108" y="9228"/>
                        <a:pt x="7168" y="9228"/>
                      </a:cubicBezTo>
                      <a:lnTo>
                        <a:pt x="7930" y="9228"/>
                      </a:lnTo>
                      <a:lnTo>
                        <a:pt x="8049" y="9216"/>
                      </a:lnTo>
                      <a:cubicBezTo>
                        <a:pt x="8216" y="9216"/>
                        <a:pt x="8382" y="9192"/>
                        <a:pt x="8549" y="9180"/>
                      </a:cubicBezTo>
                      <a:lnTo>
                        <a:pt x="8752" y="9168"/>
                      </a:lnTo>
                      <a:lnTo>
                        <a:pt x="8847" y="9156"/>
                      </a:lnTo>
                      <a:lnTo>
                        <a:pt x="9002" y="9144"/>
                      </a:lnTo>
                      <a:cubicBezTo>
                        <a:pt x="9180" y="9120"/>
                        <a:pt x="9347" y="9097"/>
                        <a:pt x="9525" y="9061"/>
                      </a:cubicBezTo>
                      <a:lnTo>
                        <a:pt x="9644" y="9049"/>
                      </a:lnTo>
                      <a:lnTo>
                        <a:pt x="9704" y="9037"/>
                      </a:lnTo>
                      <a:cubicBezTo>
                        <a:pt x="9787" y="9025"/>
                        <a:pt x="9871" y="9001"/>
                        <a:pt x="9942" y="8990"/>
                      </a:cubicBezTo>
                      <a:cubicBezTo>
                        <a:pt x="10085" y="8954"/>
                        <a:pt x="10228" y="8930"/>
                        <a:pt x="10359" y="8894"/>
                      </a:cubicBezTo>
                      <a:cubicBezTo>
                        <a:pt x="10466" y="8870"/>
                        <a:pt x="10561" y="8847"/>
                        <a:pt x="10657" y="8823"/>
                      </a:cubicBezTo>
                      <a:cubicBezTo>
                        <a:pt x="10787" y="8787"/>
                        <a:pt x="10918" y="8751"/>
                        <a:pt x="11049" y="8704"/>
                      </a:cubicBezTo>
                      <a:lnTo>
                        <a:pt x="11133" y="8680"/>
                      </a:lnTo>
                      <a:cubicBezTo>
                        <a:pt x="11276" y="8632"/>
                        <a:pt x="11430" y="8585"/>
                        <a:pt x="11573" y="8525"/>
                      </a:cubicBezTo>
                      <a:cubicBezTo>
                        <a:pt x="11597" y="8513"/>
                        <a:pt x="11621" y="8501"/>
                        <a:pt x="11645" y="8501"/>
                      </a:cubicBezTo>
                      <a:cubicBezTo>
                        <a:pt x="11800" y="8430"/>
                        <a:pt x="11966" y="8370"/>
                        <a:pt x="12121" y="8287"/>
                      </a:cubicBezTo>
                      <a:lnTo>
                        <a:pt x="12252" y="8228"/>
                      </a:lnTo>
                      <a:cubicBezTo>
                        <a:pt x="12431" y="8144"/>
                        <a:pt x="12597" y="8061"/>
                        <a:pt x="12764" y="7966"/>
                      </a:cubicBezTo>
                      <a:cubicBezTo>
                        <a:pt x="12788" y="7942"/>
                        <a:pt x="12823" y="7930"/>
                        <a:pt x="12847" y="7906"/>
                      </a:cubicBezTo>
                      <a:cubicBezTo>
                        <a:pt x="12990" y="7823"/>
                        <a:pt x="13109" y="7739"/>
                        <a:pt x="13228" y="7656"/>
                      </a:cubicBezTo>
                      <a:lnTo>
                        <a:pt x="13288" y="7620"/>
                      </a:lnTo>
                      <a:cubicBezTo>
                        <a:pt x="13431" y="7513"/>
                        <a:pt x="13562" y="7418"/>
                        <a:pt x="13681" y="7323"/>
                      </a:cubicBezTo>
                      <a:lnTo>
                        <a:pt x="13728" y="7275"/>
                      </a:lnTo>
                      <a:lnTo>
                        <a:pt x="13800" y="7215"/>
                      </a:lnTo>
                      <a:cubicBezTo>
                        <a:pt x="13895" y="7132"/>
                        <a:pt x="13978" y="7037"/>
                        <a:pt x="14062" y="6942"/>
                      </a:cubicBezTo>
                      <a:cubicBezTo>
                        <a:pt x="14086" y="6930"/>
                        <a:pt x="14097" y="6906"/>
                        <a:pt x="14109" y="6882"/>
                      </a:cubicBezTo>
                      <a:cubicBezTo>
                        <a:pt x="14169" y="6834"/>
                        <a:pt x="14216" y="6775"/>
                        <a:pt x="14264" y="6715"/>
                      </a:cubicBezTo>
                      <a:cubicBezTo>
                        <a:pt x="14371" y="6573"/>
                        <a:pt x="14478" y="6430"/>
                        <a:pt x="14562" y="6275"/>
                      </a:cubicBezTo>
                      <a:cubicBezTo>
                        <a:pt x="14633" y="6132"/>
                        <a:pt x="14705" y="5989"/>
                        <a:pt x="14764" y="5846"/>
                      </a:cubicBezTo>
                      <a:cubicBezTo>
                        <a:pt x="14812" y="5703"/>
                        <a:pt x="14848" y="5572"/>
                        <a:pt x="14883" y="5418"/>
                      </a:cubicBezTo>
                      <a:cubicBezTo>
                        <a:pt x="14883" y="5406"/>
                        <a:pt x="14883" y="5394"/>
                        <a:pt x="14883" y="5382"/>
                      </a:cubicBezTo>
                      <a:cubicBezTo>
                        <a:pt x="14895" y="5310"/>
                        <a:pt x="14907" y="5239"/>
                        <a:pt x="14907" y="5180"/>
                      </a:cubicBezTo>
                      <a:lnTo>
                        <a:pt x="14907" y="5096"/>
                      </a:lnTo>
                      <a:cubicBezTo>
                        <a:pt x="14907" y="5060"/>
                        <a:pt x="14919" y="5025"/>
                        <a:pt x="14919" y="4989"/>
                      </a:cubicBezTo>
                      <a:lnTo>
                        <a:pt x="14919" y="4929"/>
                      </a:lnTo>
                      <a:lnTo>
                        <a:pt x="14930" y="425"/>
                      </a:lnTo>
                      <a:lnTo>
                        <a:pt x="14930" y="425"/>
                      </a:lnTo>
                      <a:cubicBezTo>
                        <a:pt x="14913" y="545"/>
                        <a:pt x="14883" y="669"/>
                        <a:pt x="14848" y="786"/>
                      </a:cubicBezTo>
                      <a:cubicBezTo>
                        <a:pt x="14848" y="798"/>
                        <a:pt x="14848" y="810"/>
                        <a:pt x="14848" y="810"/>
                      </a:cubicBezTo>
                      <a:cubicBezTo>
                        <a:pt x="14824" y="881"/>
                        <a:pt x="14800" y="965"/>
                        <a:pt x="14764" y="1036"/>
                      </a:cubicBezTo>
                      <a:lnTo>
                        <a:pt x="14752" y="1060"/>
                      </a:lnTo>
                      <a:cubicBezTo>
                        <a:pt x="14609" y="1405"/>
                        <a:pt x="14407" y="1715"/>
                        <a:pt x="14145" y="2001"/>
                      </a:cubicBezTo>
                      <a:lnTo>
                        <a:pt x="14097" y="2060"/>
                      </a:lnTo>
                      <a:cubicBezTo>
                        <a:pt x="13990" y="2167"/>
                        <a:pt x="13883" y="2286"/>
                        <a:pt x="13764" y="2382"/>
                      </a:cubicBezTo>
                      <a:lnTo>
                        <a:pt x="13716" y="2429"/>
                      </a:lnTo>
                      <a:cubicBezTo>
                        <a:pt x="13597" y="2536"/>
                        <a:pt x="13466" y="2632"/>
                        <a:pt x="13324" y="2739"/>
                      </a:cubicBezTo>
                      <a:lnTo>
                        <a:pt x="13264" y="2774"/>
                      </a:lnTo>
                      <a:cubicBezTo>
                        <a:pt x="13121" y="2882"/>
                        <a:pt x="12966" y="2989"/>
                        <a:pt x="12800" y="3072"/>
                      </a:cubicBezTo>
                      <a:cubicBezTo>
                        <a:pt x="12621" y="3167"/>
                        <a:pt x="12466" y="3263"/>
                        <a:pt x="12288" y="3346"/>
                      </a:cubicBezTo>
                      <a:lnTo>
                        <a:pt x="12157" y="3405"/>
                      </a:lnTo>
                      <a:cubicBezTo>
                        <a:pt x="12002" y="3477"/>
                        <a:pt x="11835" y="3548"/>
                        <a:pt x="11669" y="3608"/>
                      </a:cubicBezTo>
                      <a:cubicBezTo>
                        <a:pt x="11657" y="3620"/>
                        <a:pt x="11633" y="3632"/>
                        <a:pt x="11609" y="3632"/>
                      </a:cubicBezTo>
                      <a:cubicBezTo>
                        <a:pt x="11430" y="3703"/>
                        <a:pt x="11252" y="3763"/>
                        <a:pt x="11073" y="3822"/>
                      </a:cubicBezTo>
                      <a:cubicBezTo>
                        <a:pt x="10942" y="3858"/>
                        <a:pt x="10811" y="3894"/>
                        <a:pt x="10680" y="3929"/>
                      </a:cubicBezTo>
                      <a:cubicBezTo>
                        <a:pt x="10585" y="3953"/>
                        <a:pt x="10490" y="3989"/>
                        <a:pt x="10383" y="4013"/>
                      </a:cubicBezTo>
                      <a:cubicBezTo>
                        <a:pt x="10252" y="4037"/>
                        <a:pt x="10109" y="4072"/>
                        <a:pt x="9978" y="4096"/>
                      </a:cubicBezTo>
                      <a:cubicBezTo>
                        <a:pt x="9871" y="4120"/>
                        <a:pt x="9775" y="4144"/>
                        <a:pt x="9680" y="4156"/>
                      </a:cubicBezTo>
                      <a:lnTo>
                        <a:pt x="9549" y="4179"/>
                      </a:lnTo>
                      <a:cubicBezTo>
                        <a:pt x="9383" y="4203"/>
                        <a:pt x="9204" y="4227"/>
                        <a:pt x="9037" y="4251"/>
                      </a:cubicBezTo>
                      <a:lnTo>
                        <a:pt x="8882" y="4275"/>
                      </a:lnTo>
                      <a:cubicBezTo>
                        <a:pt x="8787" y="4287"/>
                        <a:pt x="8680" y="4287"/>
                        <a:pt x="8585" y="4298"/>
                      </a:cubicBezTo>
                      <a:cubicBezTo>
                        <a:pt x="8418" y="4310"/>
                        <a:pt x="8251" y="4322"/>
                        <a:pt x="8085" y="4334"/>
                      </a:cubicBezTo>
                      <a:lnTo>
                        <a:pt x="7347" y="4334"/>
                      </a:lnTo>
                      <a:cubicBezTo>
                        <a:pt x="7216" y="4334"/>
                        <a:pt x="7120" y="4334"/>
                        <a:pt x="7001" y="4322"/>
                      </a:cubicBezTo>
                      <a:cubicBezTo>
                        <a:pt x="6894" y="4322"/>
                        <a:pt x="6751" y="4310"/>
                        <a:pt x="6620" y="4310"/>
                      </a:cubicBezTo>
                      <a:cubicBezTo>
                        <a:pt x="6501" y="4298"/>
                        <a:pt x="6394" y="4287"/>
                        <a:pt x="6275" y="4275"/>
                      </a:cubicBezTo>
                      <a:cubicBezTo>
                        <a:pt x="6168" y="4263"/>
                        <a:pt x="6025" y="4251"/>
                        <a:pt x="5906" y="4239"/>
                      </a:cubicBezTo>
                      <a:cubicBezTo>
                        <a:pt x="5787" y="4215"/>
                        <a:pt x="5680" y="4203"/>
                        <a:pt x="5573" y="4191"/>
                      </a:cubicBezTo>
                      <a:cubicBezTo>
                        <a:pt x="5453" y="4167"/>
                        <a:pt x="5311" y="4144"/>
                        <a:pt x="5180" y="4120"/>
                      </a:cubicBezTo>
                      <a:cubicBezTo>
                        <a:pt x="5072" y="4096"/>
                        <a:pt x="4965" y="4084"/>
                        <a:pt x="4870" y="4060"/>
                      </a:cubicBezTo>
                      <a:cubicBezTo>
                        <a:pt x="4703" y="4025"/>
                        <a:pt x="4549" y="3989"/>
                        <a:pt x="4394" y="3941"/>
                      </a:cubicBezTo>
                      <a:cubicBezTo>
                        <a:pt x="4299" y="3917"/>
                        <a:pt x="4203" y="3894"/>
                        <a:pt x="4096" y="3870"/>
                      </a:cubicBezTo>
                      <a:lnTo>
                        <a:pt x="3941" y="3810"/>
                      </a:lnTo>
                      <a:cubicBezTo>
                        <a:pt x="3799" y="3763"/>
                        <a:pt x="3644" y="3715"/>
                        <a:pt x="3489" y="3667"/>
                      </a:cubicBezTo>
                      <a:lnTo>
                        <a:pt x="3358" y="3620"/>
                      </a:lnTo>
                      <a:cubicBezTo>
                        <a:pt x="3227" y="3572"/>
                        <a:pt x="3096" y="3513"/>
                        <a:pt x="2965" y="3453"/>
                      </a:cubicBezTo>
                      <a:cubicBezTo>
                        <a:pt x="2894" y="3417"/>
                        <a:pt x="2834" y="3394"/>
                        <a:pt x="2763" y="3370"/>
                      </a:cubicBezTo>
                      <a:cubicBezTo>
                        <a:pt x="2584" y="3275"/>
                        <a:pt x="2394" y="3179"/>
                        <a:pt x="2215" y="3084"/>
                      </a:cubicBezTo>
                      <a:cubicBezTo>
                        <a:pt x="1298" y="2548"/>
                        <a:pt x="667" y="1917"/>
                        <a:pt x="322" y="1239"/>
                      </a:cubicBezTo>
                      <a:cubicBezTo>
                        <a:pt x="119" y="858"/>
                        <a:pt x="12" y="429"/>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52"/>
                <p:cNvSpPr/>
                <p:nvPr/>
              </p:nvSpPr>
              <p:spPr>
                <a:xfrm>
                  <a:off x="3119875" y="2937175"/>
                  <a:ext cx="410775" cy="237850"/>
                </a:xfrm>
                <a:custGeom>
                  <a:avLst/>
                  <a:gdLst/>
                  <a:ahLst/>
                  <a:cxnLst/>
                  <a:rect l="l" t="t" r="r" b="b"/>
                  <a:pathLst>
                    <a:path w="16431" h="9514" extrusionOk="0">
                      <a:moveTo>
                        <a:pt x="13478" y="1691"/>
                      </a:moveTo>
                      <a:cubicBezTo>
                        <a:pt x="16419" y="3394"/>
                        <a:pt x="16431" y="6132"/>
                        <a:pt x="13526" y="7823"/>
                      </a:cubicBezTo>
                      <a:cubicBezTo>
                        <a:pt x="10609" y="9514"/>
                        <a:pt x="5870" y="9514"/>
                        <a:pt x="2941" y="7823"/>
                      </a:cubicBezTo>
                      <a:cubicBezTo>
                        <a:pt x="0" y="6132"/>
                        <a:pt x="0" y="3382"/>
                        <a:pt x="2905" y="1691"/>
                      </a:cubicBezTo>
                      <a:cubicBezTo>
                        <a:pt x="5822" y="1"/>
                        <a:pt x="10549" y="1"/>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52"/>
                <p:cNvSpPr/>
                <p:nvPr/>
              </p:nvSpPr>
              <p:spPr>
                <a:xfrm>
                  <a:off x="3218700" y="2994325"/>
                  <a:ext cx="213125" cy="123550"/>
                </a:xfrm>
                <a:custGeom>
                  <a:avLst/>
                  <a:gdLst/>
                  <a:ahLst/>
                  <a:cxnLst/>
                  <a:rect l="l" t="t" r="r" b="b"/>
                  <a:pathLst>
                    <a:path w="8525" h="4942" extrusionOk="0">
                      <a:moveTo>
                        <a:pt x="6989" y="882"/>
                      </a:moveTo>
                      <a:cubicBezTo>
                        <a:pt x="8513" y="1763"/>
                        <a:pt x="8525" y="3180"/>
                        <a:pt x="7013" y="4061"/>
                      </a:cubicBezTo>
                      <a:cubicBezTo>
                        <a:pt x="5501" y="4942"/>
                        <a:pt x="3048" y="4942"/>
                        <a:pt x="1524" y="4061"/>
                      </a:cubicBezTo>
                      <a:cubicBezTo>
                        <a:pt x="0" y="3192"/>
                        <a:pt x="0" y="1763"/>
                        <a:pt x="1500" y="882"/>
                      </a:cubicBezTo>
                      <a:cubicBezTo>
                        <a:pt x="3012" y="1"/>
                        <a:pt x="5477" y="1"/>
                        <a:pt x="6989"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52"/>
                <p:cNvSpPr/>
                <p:nvPr/>
              </p:nvSpPr>
              <p:spPr>
                <a:xfrm>
                  <a:off x="3243100" y="3012850"/>
                  <a:ext cx="164025" cy="86500"/>
                </a:xfrm>
                <a:custGeom>
                  <a:avLst/>
                  <a:gdLst/>
                  <a:ahLst/>
                  <a:cxnLst/>
                  <a:rect l="l" t="t" r="r" b="b"/>
                  <a:pathLst>
                    <a:path w="6561" h="3460" extrusionOk="0">
                      <a:moveTo>
                        <a:pt x="3275" y="1"/>
                      </a:moveTo>
                      <a:cubicBezTo>
                        <a:pt x="2513" y="1"/>
                        <a:pt x="1751" y="170"/>
                        <a:pt x="1167" y="510"/>
                      </a:cubicBezTo>
                      <a:cubicBezTo>
                        <a:pt x="0" y="1188"/>
                        <a:pt x="12" y="2284"/>
                        <a:pt x="1179" y="2951"/>
                      </a:cubicBezTo>
                      <a:cubicBezTo>
                        <a:pt x="1763" y="3290"/>
                        <a:pt x="2528" y="3460"/>
                        <a:pt x="3292" y="3460"/>
                      </a:cubicBezTo>
                      <a:cubicBezTo>
                        <a:pt x="4057" y="3460"/>
                        <a:pt x="4822" y="3290"/>
                        <a:pt x="5406" y="2951"/>
                      </a:cubicBezTo>
                      <a:cubicBezTo>
                        <a:pt x="6561" y="2284"/>
                        <a:pt x="6561" y="1188"/>
                        <a:pt x="5382" y="510"/>
                      </a:cubicBezTo>
                      <a:cubicBezTo>
                        <a:pt x="4799" y="170"/>
                        <a:pt x="4037" y="1"/>
                        <a:pt x="3275"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52"/>
                <p:cNvSpPr/>
                <p:nvPr/>
              </p:nvSpPr>
              <p:spPr>
                <a:xfrm>
                  <a:off x="3102600" y="3034800"/>
                  <a:ext cx="445325" cy="274775"/>
                </a:xfrm>
                <a:custGeom>
                  <a:avLst/>
                  <a:gdLst/>
                  <a:ahLst/>
                  <a:cxnLst/>
                  <a:rect l="l" t="t" r="r" b="b"/>
                  <a:pathLst>
                    <a:path w="17813" h="10991" extrusionOk="0">
                      <a:moveTo>
                        <a:pt x="17812" y="72"/>
                      </a:moveTo>
                      <a:lnTo>
                        <a:pt x="17812" y="114"/>
                      </a:lnTo>
                      <a:lnTo>
                        <a:pt x="17812" y="114"/>
                      </a:lnTo>
                      <a:cubicBezTo>
                        <a:pt x="17812" y="100"/>
                        <a:pt x="17812" y="86"/>
                        <a:pt x="17812" y="72"/>
                      </a:cubicBezTo>
                      <a:close/>
                      <a:moveTo>
                        <a:pt x="24" y="1"/>
                      </a:moveTo>
                      <a:lnTo>
                        <a:pt x="1" y="5811"/>
                      </a:lnTo>
                      <a:cubicBezTo>
                        <a:pt x="1" y="7145"/>
                        <a:pt x="882" y="8478"/>
                        <a:pt x="2632" y="9490"/>
                      </a:cubicBezTo>
                      <a:cubicBezTo>
                        <a:pt x="2846" y="9609"/>
                        <a:pt x="3061" y="9728"/>
                        <a:pt x="3287" y="9835"/>
                      </a:cubicBezTo>
                      <a:cubicBezTo>
                        <a:pt x="3358" y="9871"/>
                        <a:pt x="3442" y="9895"/>
                        <a:pt x="3513" y="9931"/>
                      </a:cubicBezTo>
                      <a:cubicBezTo>
                        <a:pt x="3656" y="9990"/>
                        <a:pt x="3787" y="10050"/>
                        <a:pt x="3918" y="10109"/>
                      </a:cubicBezTo>
                      <a:lnTo>
                        <a:pt x="3989" y="10133"/>
                      </a:lnTo>
                      <a:cubicBezTo>
                        <a:pt x="4037" y="10157"/>
                        <a:pt x="4096" y="10169"/>
                        <a:pt x="4144" y="10193"/>
                      </a:cubicBezTo>
                      <a:cubicBezTo>
                        <a:pt x="4323" y="10252"/>
                        <a:pt x="4501" y="10312"/>
                        <a:pt x="4680" y="10371"/>
                      </a:cubicBezTo>
                      <a:lnTo>
                        <a:pt x="4870" y="10431"/>
                      </a:lnTo>
                      <a:lnTo>
                        <a:pt x="5001" y="10466"/>
                      </a:lnTo>
                      <a:cubicBezTo>
                        <a:pt x="5073" y="10490"/>
                        <a:pt x="5144" y="10502"/>
                        <a:pt x="5228" y="10526"/>
                      </a:cubicBezTo>
                      <a:cubicBezTo>
                        <a:pt x="5406" y="10574"/>
                        <a:pt x="5597" y="10621"/>
                        <a:pt x="5775" y="10657"/>
                      </a:cubicBezTo>
                      <a:cubicBezTo>
                        <a:pt x="5823" y="10669"/>
                        <a:pt x="5870" y="10693"/>
                        <a:pt x="5930" y="10705"/>
                      </a:cubicBezTo>
                      <a:cubicBezTo>
                        <a:pt x="6001" y="10716"/>
                        <a:pt x="6073" y="10728"/>
                        <a:pt x="6144" y="10740"/>
                      </a:cubicBezTo>
                      <a:cubicBezTo>
                        <a:pt x="6299" y="10764"/>
                        <a:pt x="6466" y="10800"/>
                        <a:pt x="6621" y="10824"/>
                      </a:cubicBezTo>
                      <a:cubicBezTo>
                        <a:pt x="6680" y="10824"/>
                        <a:pt x="6740" y="10847"/>
                        <a:pt x="6811" y="10847"/>
                      </a:cubicBezTo>
                      <a:lnTo>
                        <a:pt x="7013" y="10871"/>
                      </a:lnTo>
                      <a:cubicBezTo>
                        <a:pt x="7168" y="10895"/>
                        <a:pt x="7311" y="10907"/>
                        <a:pt x="7466" y="10931"/>
                      </a:cubicBezTo>
                      <a:cubicBezTo>
                        <a:pt x="7537" y="10931"/>
                        <a:pt x="7609" y="10943"/>
                        <a:pt x="7680" y="10955"/>
                      </a:cubicBezTo>
                      <a:lnTo>
                        <a:pt x="7883" y="10955"/>
                      </a:lnTo>
                      <a:cubicBezTo>
                        <a:pt x="8025" y="10967"/>
                        <a:pt x="8180" y="10978"/>
                        <a:pt x="8323" y="10978"/>
                      </a:cubicBezTo>
                      <a:cubicBezTo>
                        <a:pt x="8395" y="10978"/>
                        <a:pt x="8478" y="10990"/>
                        <a:pt x="8549" y="10990"/>
                      </a:cubicBezTo>
                      <a:lnTo>
                        <a:pt x="9609" y="10990"/>
                      </a:lnTo>
                      <a:cubicBezTo>
                        <a:pt x="9811" y="10978"/>
                        <a:pt x="10014" y="10967"/>
                        <a:pt x="10204" y="10943"/>
                      </a:cubicBezTo>
                      <a:cubicBezTo>
                        <a:pt x="10288" y="10943"/>
                        <a:pt x="10371" y="10943"/>
                        <a:pt x="10454" y="10931"/>
                      </a:cubicBezTo>
                      <a:lnTo>
                        <a:pt x="10562" y="10919"/>
                      </a:lnTo>
                      <a:lnTo>
                        <a:pt x="10752" y="10895"/>
                      </a:lnTo>
                      <a:cubicBezTo>
                        <a:pt x="10954" y="10871"/>
                        <a:pt x="11157" y="10836"/>
                        <a:pt x="11359" y="10812"/>
                      </a:cubicBezTo>
                      <a:lnTo>
                        <a:pt x="11514" y="10788"/>
                      </a:lnTo>
                      <a:lnTo>
                        <a:pt x="11585" y="10776"/>
                      </a:lnTo>
                      <a:cubicBezTo>
                        <a:pt x="11681" y="10752"/>
                        <a:pt x="11776" y="10728"/>
                        <a:pt x="11871" y="10716"/>
                      </a:cubicBezTo>
                      <a:cubicBezTo>
                        <a:pt x="12038" y="10681"/>
                        <a:pt x="12205" y="10645"/>
                        <a:pt x="12359" y="10609"/>
                      </a:cubicBezTo>
                      <a:cubicBezTo>
                        <a:pt x="12478" y="10574"/>
                        <a:pt x="12597" y="10538"/>
                        <a:pt x="12717" y="10514"/>
                      </a:cubicBezTo>
                      <a:cubicBezTo>
                        <a:pt x="12859" y="10466"/>
                        <a:pt x="13026" y="10431"/>
                        <a:pt x="13169" y="10383"/>
                      </a:cubicBezTo>
                      <a:lnTo>
                        <a:pt x="13276" y="10347"/>
                      </a:lnTo>
                      <a:cubicBezTo>
                        <a:pt x="13455" y="10300"/>
                        <a:pt x="13633" y="10228"/>
                        <a:pt x="13812" y="10157"/>
                      </a:cubicBezTo>
                      <a:lnTo>
                        <a:pt x="13895" y="10133"/>
                      </a:lnTo>
                      <a:cubicBezTo>
                        <a:pt x="14086" y="10050"/>
                        <a:pt x="14276" y="9978"/>
                        <a:pt x="14455" y="9883"/>
                      </a:cubicBezTo>
                      <a:lnTo>
                        <a:pt x="14622" y="9812"/>
                      </a:lnTo>
                      <a:cubicBezTo>
                        <a:pt x="14836" y="9716"/>
                        <a:pt x="15038" y="9609"/>
                        <a:pt x="15217" y="9490"/>
                      </a:cubicBezTo>
                      <a:lnTo>
                        <a:pt x="15324" y="9431"/>
                      </a:lnTo>
                      <a:cubicBezTo>
                        <a:pt x="15491" y="9335"/>
                        <a:pt x="15634" y="9228"/>
                        <a:pt x="15788" y="9133"/>
                      </a:cubicBezTo>
                      <a:lnTo>
                        <a:pt x="15860" y="9085"/>
                      </a:lnTo>
                      <a:cubicBezTo>
                        <a:pt x="16015" y="8966"/>
                        <a:pt x="16169" y="8847"/>
                        <a:pt x="16312" y="8716"/>
                      </a:cubicBezTo>
                      <a:lnTo>
                        <a:pt x="16384" y="8657"/>
                      </a:lnTo>
                      <a:lnTo>
                        <a:pt x="16455" y="8597"/>
                      </a:lnTo>
                      <a:cubicBezTo>
                        <a:pt x="16574" y="8490"/>
                        <a:pt x="16681" y="8383"/>
                        <a:pt x="16777" y="8276"/>
                      </a:cubicBezTo>
                      <a:cubicBezTo>
                        <a:pt x="16800" y="8252"/>
                        <a:pt x="16812" y="8228"/>
                        <a:pt x="16836" y="8204"/>
                      </a:cubicBezTo>
                      <a:cubicBezTo>
                        <a:pt x="16896" y="8133"/>
                        <a:pt x="16955" y="8073"/>
                        <a:pt x="17015" y="8002"/>
                      </a:cubicBezTo>
                      <a:cubicBezTo>
                        <a:pt x="17146" y="7835"/>
                        <a:pt x="17265" y="7657"/>
                        <a:pt x="17372" y="7466"/>
                      </a:cubicBezTo>
                      <a:cubicBezTo>
                        <a:pt x="17455" y="7299"/>
                        <a:pt x="17539" y="7133"/>
                        <a:pt x="17610" y="6966"/>
                      </a:cubicBezTo>
                      <a:cubicBezTo>
                        <a:pt x="17670" y="6799"/>
                        <a:pt x="17717" y="6633"/>
                        <a:pt x="17753" y="6454"/>
                      </a:cubicBezTo>
                      <a:cubicBezTo>
                        <a:pt x="17753" y="6442"/>
                        <a:pt x="17753" y="6430"/>
                        <a:pt x="17765" y="6418"/>
                      </a:cubicBezTo>
                      <a:cubicBezTo>
                        <a:pt x="17765" y="6406"/>
                        <a:pt x="17765" y="6406"/>
                        <a:pt x="17765" y="6406"/>
                      </a:cubicBezTo>
                      <a:cubicBezTo>
                        <a:pt x="17777" y="6323"/>
                        <a:pt x="17789" y="6240"/>
                        <a:pt x="17801" y="6168"/>
                      </a:cubicBezTo>
                      <a:lnTo>
                        <a:pt x="17801" y="6073"/>
                      </a:lnTo>
                      <a:lnTo>
                        <a:pt x="17801" y="5954"/>
                      </a:lnTo>
                      <a:lnTo>
                        <a:pt x="17801" y="5871"/>
                      </a:lnTo>
                      <a:lnTo>
                        <a:pt x="17812" y="114"/>
                      </a:lnTo>
                      <a:lnTo>
                        <a:pt x="17812" y="114"/>
                      </a:lnTo>
                      <a:cubicBezTo>
                        <a:pt x="17812" y="172"/>
                        <a:pt x="17810" y="231"/>
                        <a:pt x="17801" y="299"/>
                      </a:cubicBezTo>
                      <a:lnTo>
                        <a:pt x="17801" y="370"/>
                      </a:lnTo>
                      <a:cubicBezTo>
                        <a:pt x="17777" y="572"/>
                        <a:pt x="17741" y="763"/>
                        <a:pt x="17681" y="953"/>
                      </a:cubicBezTo>
                      <a:lnTo>
                        <a:pt x="17670" y="977"/>
                      </a:lnTo>
                      <a:cubicBezTo>
                        <a:pt x="17646" y="1061"/>
                        <a:pt x="17610" y="1156"/>
                        <a:pt x="17574" y="1239"/>
                      </a:cubicBezTo>
                      <a:lnTo>
                        <a:pt x="17562" y="1263"/>
                      </a:lnTo>
                      <a:cubicBezTo>
                        <a:pt x="17384" y="1680"/>
                        <a:pt x="17146" y="2061"/>
                        <a:pt x="16848" y="2394"/>
                      </a:cubicBezTo>
                      <a:cubicBezTo>
                        <a:pt x="16824" y="2406"/>
                        <a:pt x="16812" y="2430"/>
                        <a:pt x="16788" y="2454"/>
                      </a:cubicBezTo>
                      <a:cubicBezTo>
                        <a:pt x="16658" y="2596"/>
                        <a:pt x="16527" y="2727"/>
                        <a:pt x="16396" y="2846"/>
                      </a:cubicBezTo>
                      <a:lnTo>
                        <a:pt x="16324" y="2906"/>
                      </a:lnTo>
                      <a:cubicBezTo>
                        <a:pt x="16181" y="3025"/>
                        <a:pt x="16026" y="3144"/>
                        <a:pt x="15872" y="3263"/>
                      </a:cubicBezTo>
                      <a:cubicBezTo>
                        <a:pt x="15848" y="3287"/>
                        <a:pt x="15824" y="3299"/>
                        <a:pt x="15800" y="3323"/>
                      </a:cubicBezTo>
                      <a:cubicBezTo>
                        <a:pt x="15622" y="3442"/>
                        <a:pt x="15431" y="3561"/>
                        <a:pt x="15229" y="3680"/>
                      </a:cubicBezTo>
                      <a:cubicBezTo>
                        <a:pt x="15026" y="3799"/>
                        <a:pt x="14836" y="3894"/>
                        <a:pt x="14633" y="4001"/>
                      </a:cubicBezTo>
                      <a:lnTo>
                        <a:pt x="14479" y="4073"/>
                      </a:lnTo>
                      <a:cubicBezTo>
                        <a:pt x="14288" y="4156"/>
                        <a:pt x="14098" y="4239"/>
                        <a:pt x="13907" y="4323"/>
                      </a:cubicBezTo>
                      <a:lnTo>
                        <a:pt x="13824" y="4347"/>
                      </a:lnTo>
                      <a:cubicBezTo>
                        <a:pt x="13621" y="4430"/>
                        <a:pt x="13407" y="4501"/>
                        <a:pt x="13181" y="4573"/>
                      </a:cubicBezTo>
                      <a:cubicBezTo>
                        <a:pt x="13038" y="4620"/>
                        <a:pt x="12883" y="4656"/>
                        <a:pt x="12728" y="4704"/>
                      </a:cubicBezTo>
                      <a:cubicBezTo>
                        <a:pt x="12609" y="4728"/>
                        <a:pt x="12490" y="4763"/>
                        <a:pt x="12371" y="4799"/>
                      </a:cubicBezTo>
                      <a:cubicBezTo>
                        <a:pt x="12216" y="4835"/>
                        <a:pt x="12050" y="4871"/>
                        <a:pt x="11883" y="4894"/>
                      </a:cubicBezTo>
                      <a:cubicBezTo>
                        <a:pt x="11764" y="4918"/>
                        <a:pt x="11645" y="4954"/>
                        <a:pt x="11526" y="4978"/>
                      </a:cubicBezTo>
                      <a:lnTo>
                        <a:pt x="11371" y="5001"/>
                      </a:lnTo>
                      <a:cubicBezTo>
                        <a:pt x="11169" y="5025"/>
                        <a:pt x="10966" y="5061"/>
                        <a:pt x="10764" y="5085"/>
                      </a:cubicBezTo>
                      <a:lnTo>
                        <a:pt x="10573" y="5109"/>
                      </a:lnTo>
                      <a:cubicBezTo>
                        <a:pt x="10454" y="5121"/>
                        <a:pt x="10335" y="5121"/>
                        <a:pt x="10216" y="5132"/>
                      </a:cubicBezTo>
                      <a:cubicBezTo>
                        <a:pt x="10014" y="5156"/>
                        <a:pt x="9823" y="5168"/>
                        <a:pt x="9621" y="5180"/>
                      </a:cubicBezTo>
                      <a:lnTo>
                        <a:pt x="8752" y="5180"/>
                      </a:lnTo>
                      <a:cubicBezTo>
                        <a:pt x="8609" y="5180"/>
                        <a:pt x="8478" y="5180"/>
                        <a:pt x="8335" y="5168"/>
                      </a:cubicBezTo>
                      <a:cubicBezTo>
                        <a:pt x="8204" y="5156"/>
                        <a:pt x="8037" y="5156"/>
                        <a:pt x="7895" y="5144"/>
                      </a:cubicBezTo>
                      <a:cubicBezTo>
                        <a:pt x="7740" y="5144"/>
                        <a:pt x="7621" y="5132"/>
                        <a:pt x="7478" y="5121"/>
                      </a:cubicBezTo>
                      <a:cubicBezTo>
                        <a:pt x="7347" y="5097"/>
                        <a:pt x="7180" y="5085"/>
                        <a:pt x="7037" y="5061"/>
                      </a:cubicBezTo>
                      <a:cubicBezTo>
                        <a:pt x="6882" y="5049"/>
                        <a:pt x="6763" y="5025"/>
                        <a:pt x="6632" y="5013"/>
                      </a:cubicBezTo>
                      <a:cubicBezTo>
                        <a:pt x="6478" y="4990"/>
                        <a:pt x="6323" y="4954"/>
                        <a:pt x="6168" y="4930"/>
                      </a:cubicBezTo>
                      <a:cubicBezTo>
                        <a:pt x="6037" y="4906"/>
                        <a:pt x="5918" y="4882"/>
                        <a:pt x="5799" y="4847"/>
                      </a:cubicBezTo>
                      <a:cubicBezTo>
                        <a:pt x="5609" y="4811"/>
                        <a:pt x="5430" y="4763"/>
                        <a:pt x="5239" y="4716"/>
                      </a:cubicBezTo>
                      <a:cubicBezTo>
                        <a:pt x="5120" y="4680"/>
                        <a:pt x="5001" y="4656"/>
                        <a:pt x="4882" y="4620"/>
                      </a:cubicBezTo>
                      <a:cubicBezTo>
                        <a:pt x="4823" y="4609"/>
                        <a:pt x="4763" y="4585"/>
                        <a:pt x="4704" y="4561"/>
                      </a:cubicBezTo>
                      <a:cubicBezTo>
                        <a:pt x="4513" y="4501"/>
                        <a:pt x="4335" y="4442"/>
                        <a:pt x="4156" y="4382"/>
                      </a:cubicBezTo>
                      <a:lnTo>
                        <a:pt x="4013" y="4323"/>
                      </a:lnTo>
                      <a:cubicBezTo>
                        <a:pt x="3846" y="4263"/>
                        <a:pt x="3692" y="4192"/>
                        <a:pt x="3537" y="4120"/>
                      </a:cubicBezTo>
                      <a:cubicBezTo>
                        <a:pt x="3453" y="4085"/>
                        <a:pt x="3382" y="4061"/>
                        <a:pt x="3299" y="4025"/>
                      </a:cubicBezTo>
                      <a:cubicBezTo>
                        <a:pt x="3072" y="3918"/>
                        <a:pt x="2858" y="3799"/>
                        <a:pt x="2644" y="3680"/>
                      </a:cubicBezTo>
                      <a:cubicBezTo>
                        <a:pt x="1548" y="3049"/>
                        <a:pt x="798" y="2287"/>
                        <a:pt x="382" y="1489"/>
                      </a:cubicBezTo>
                      <a:cubicBezTo>
                        <a:pt x="144" y="1025"/>
                        <a:pt x="24" y="525"/>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52"/>
                <p:cNvSpPr/>
                <p:nvPr/>
              </p:nvSpPr>
              <p:spPr>
                <a:xfrm>
                  <a:off x="3080575" y="2894025"/>
                  <a:ext cx="489375" cy="283100"/>
                </a:xfrm>
                <a:custGeom>
                  <a:avLst/>
                  <a:gdLst/>
                  <a:ahLst/>
                  <a:cxnLst/>
                  <a:rect l="l" t="t" r="r" b="b"/>
                  <a:pathLst>
                    <a:path w="19575" h="11324" extrusionOk="0">
                      <a:moveTo>
                        <a:pt x="16062" y="2012"/>
                      </a:moveTo>
                      <a:cubicBezTo>
                        <a:pt x="19563" y="4025"/>
                        <a:pt x="19574" y="7299"/>
                        <a:pt x="16110" y="9311"/>
                      </a:cubicBezTo>
                      <a:cubicBezTo>
                        <a:pt x="12633" y="11323"/>
                        <a:pt x="7001" y="11323"/>
                        <a:pt x="3501" y="9311"/>
                      </a:cubicBezTo>
                      <a:cubicBezTo>
                        <a:pt x="13" y="7299"/>
                        <a:pt x="1" y="4025"/>
                        <a:pt x="3465" y="2012"/>
                      </a:cubicBezTo>
                      <a:cubicBezTo>
                        <a:pt x="6930" y="0"/>
                        <a:pt x="12574"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52"/>
                <p:cNvSpPr/>
                <p:nvPr/>
              </p:nvSpPr>
              <p:spPr>
                <a:xfrm>
                  <a:off x="3237450" y="2984800"/>
                  <a:ext cx="175625" cy="101525"/>
                </a:xfrm>
                <a:custGeom>
                  <a:avLst/>
                  <a:gdLst/>
                  <a:ahLst/>
                  <a:cxnLst/>
                  <a:rect l="l" t="t" r="r" b="b"/>
                  <a:pathLst>
                    <a:path w="7025" h="4061" extrusionOk="0">
                      <a:moveTo>
                        <a:pt x="5763" y="727"/>
                      </a:moveTo>
                      <a:cubicBezTo>
                        <a:pt x="7025" y="1441"/>
                        <a:pt x="7025" y="2620"/>
                        <a:pt x="5787" y="3346"/>
                      </a:cubicBezTo>
                      <a:cubicBezTo>
                        <a:pt x="4536" y="4061"/>
                        <a:pt x="2512" y="4061"/>
                        <a:pt x="1250" y="3346"/>
                      </a:cubicBezTo>
                      <a:cubicBezTo>
                        <a:pt x="0" y="2620"/>
                        <a:pt x="0" y="1441"/>
                        <a:pt x="1238" y="727"/>
                      </a:cubicBezTo>
                      <a:cubicBezTo>
                        <a:pt x="2489" y="1"/>
                        <a:pt x="4513" y="1"/>
                        <a:pt x="5763" y="727"/>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52"/>
                <p:cNvSpPr/>
                <p:nvPr/>
              </p:nvSpPr>
              <p:spPr>
                <a:xfrm>
                  <a:off x="3263050" y="2997900"/>
                  <a:ext cx="124425" cy="76225"/>
                </a:xfrm>
                <a:custGeom>
                  <a:avLst/>
                  <a:gdLst/>
                  <a:ahLst/>
                  <a:cxnLst/>
                  <a:rect l="l" t="t" r="r" b="b"/>
                  <a:pathLst>
                    <a:path w="4977" h="3049" extrusionOk="0">
                      <a:moveTo>
                        <a:pt x="4965" y="24"/>
                      </a:moveTo>
                      <a:lnTo>
                        <a:pt x="4965" y="108"/>
                      </a:lnTo>
                      <a:cubicBezTo>
                        <a:pt x="4977" y="84"/>
                        <a:pt x="4977" y="60"/>
                        <a:pt x="4965" y="24"/>
                      </a:cubicBezTo>
                      <a:close/>
                      <a:moveTo>
                        <a:pt x="0" y="1"/>
                      </a:moveTo>
                      <a:lnTo>
                        <a:pt x="0" y="1632"/>
                      </a:lnTo>
                      <a:cubicBezTo>
                        <a:pt x="0" y="2001"/>
                        <a:pt x="250" y="2370"/>
                        <a:pt x="738" y="2656"/>
                      </a:cubicBezTo>
                      <a:cubicBezTo>
                        <a:pt x="798" y="2691"/>
                        <a:pt x="857" y="2727"/>
                        <a:pt x="917" y="2751"/>
                      </a:cubicBezTo>
                      <a:lnTo>
                        <a:pt x="988" y="2787"/>
                      </a:lnTo>
                      <a:lnTo>
                        <a:pt x="1096" y="2834"/>
                      </a:lnTo>
                      <a:lnTo>
                        <a:pt x="1119" y="2834"/>
                      </a:lnTo>
                      <a:lnTo>
                        <a:pt x="1167" y="2846"/>
                      </a:lnTo>
                      <a:lnTo>
                        <a:pt x="1310" y="2894"/>
                      </a:lnTo>
                      <a:lnTo>
                        <a:pt x="1357" y="2918"/>
                      </a:lnTo>
                      <a:lnTo>
                        <a:pt x="1393" y="2929"/>
                      </a:lnTo>
                      <a:lnTo>
                        <a:pt x="1465" y="2941"/>
                      </a:lnTo>
                      <a:cubicBezTo>
                        <a:pt x="1512" y="2953"/>
                        <a:pt x="1572" y="2965"/>
                        <a:pt x="1607" y="2977"/>
                      </a:cubicBezTo>
                      <a:lnTo>
                        <a:pt x="1655" y="2989"/>
                      </a:lnTo>
                      <a:lnTo>
                        <a:pt x="1715" y="3001"/>
                      </a:lnTo>
                      <a:lnTo>
                        <a:pt x="1846" y="3025"/>
                      </a:lnTo>
                      <a:lnTo>
                        <a:pt x="1905" y="3037"/>
                      </a:lnTo>
                      <a:lnTo>
                        <a:pt x="1965" y="3037"/>
                      </a:lnTo>
                      <a:lnTo>
                        <a:pt x="2084" y="3049"/>
                      </a:lnTo>
                      <a:lnTo>
                        <a:pt x="2679" y="3049"/>
                      </a:lnTo>
                      <a:cubicBezTo>
                        <a:pt x="2739" y="3049"/>
                        <a:pt x="2786" y="3049"/>
                        <a:pt x="2846" y="3037"/>
                      </a:cubicBezTo>
                      <a:lnTo>
                        <a:pt x="3001" y="3037"/>
                      </a:lnTo>
                      <a:lnTo>
                        <a:pt x="3167" y="3013"/>
                      </a:lnTo>
                      <a:lnTo>
                        <a:pt x="3227" y="3013"/>
                      </a:lnTo>
                      <a:lnTo>
                        <a:pt x="3310" y="3001"/>
                      </a:lnTo>
                      <a:lnTo>
                        <a:pt x="3453" y="2965"/>
                      </a:lnTo>
                      <a:lnTo>
                        <a:pt x="3548" y="2941"/>
                      </a:lnTo>
                      <a:lnTo>
                        <a:pt x="3679" y="2906"/>
                      </a:lnTo>
                      <a:lnTo>
                        <a:pt x="3703" y="2906"/>
                      </a:lnTo>
                      <a:cubicBezTo>
                        <a:pt x="3751" y="2882"/>
                        <a:pt x="3810" y="2870"/>
                        <a:pt x="3858" y="2846"/>
                      </a:cubicBezTo>
                      <a:lnTo>
                        <a:pt x="3870" y="2846"/>
                      </a:lnTo>
                      <a:cubicBezTo>
                        <a:pt x="3929" y="2822"/>
                        <a:pt x="3977" y="2798"/>
                        <a:pt x="4036" y="2775"/>
                      </a:cubicBezTo>
                      <a:lnTo>
                        <a:pt x="4084" y="2751"/>
                      </a:lnTo>
                      <a:cubicBezTo>
                        <a:pt x="4132" y="2727"/>
                        <a:pt x="4191" y="2691"/>
                        <a:pt x="4251" y="2668"/>
                      </a:cubicBezTo>
                      <a:lnTo>
                        <a:pt x="4274" y="2644"/>
                      </a:lnTo>
                      <a:cubicBezTo>
                        <a:pt x="4322" y="2620"/>
                        <a:pt x="4370" y="2596"/>
                        <a:pt x="4405" y="2560"/>
                      </a:cubicBezTo>
                      <a:lnTo>
                        <a:pt x="4429" y="2548"/>
                      </a:lnTo>
                      <a:cubicBezTo>
                        <a:pt x="4477" y="2513"/>
                        <a:pt x="4513" y="2477"/>
                        <a:pt x="4548" y="2441"/>
                      </a:cubicBezTo>
                      <a:lnTo>
                        <a:pt x="4572" y="2429"/>
                      </a:lnTo>
                      <a:lnTo>
                        <a:pt x="4596" y="2417"/>
                      </a:lnTo>
                      <a:cubicBezTo>
                        <a:pt x="4632" y="2382"/>
                        <a:pt x="4655" y="2346"/>
                        <a:pt x="4679" y="2322"/>
                      </a:cubicBezTo>
                      <a:lnTo>
                        <a:pt x="4703" y="2298"/>
                      </a:lnTo>
                      <a:cubicBezTo>
                        <a:pt x="4715" y="2287"/>
                        <a:pt x="4739" y="2263"/>
                        <a:pt x="4751" y="2251"/>
                      </a:cubicBezTo>
                      <a:cubicBezTo>
                        <a:pt x="4786" y="2203"/>
                        <a:pt x="4822" y="2144"/>
                        <a:pt x="4846" y="2096"/>
                      </a:cubicBezTo>
                      <a:cubicBezTo>
                        <a:pt x="4870" y="2048"/>
                        <a:pt x="4894" y="2001"/>
                        <a:pt x="4917" y="1953"/>
                      </a:cubicBezTo>
                      <a:cubicBezTo>
                        <a:pt x="4929" y="1906"/>
                        <a:pt x="4941" y="1858"/>
                        <a:pt x="4953" y="1810"/>
                      </a:cubicBezTo>
                      <a:cubicBezTo>
                        <a:pt x="4953" y="1810"/>
                        <a:pt x="4953" y="1810"/>
                        <a:pt x="4953" y="1798"/>
                      </a:cubicBezTo>
                      <a:cubicBezTo>
                        <a:pt x="4953" y="1775"/>
                        <a:pt x="4953" y="1763"/>
                        <a:pt x="4965" y="1739"/>
                      </a:cubicBezTo>
                      <a:cubicBezTo>
                        <a:pt x="4965" y="1727"/>
                        <a:pt x="4965" y="1715"/>
                        <a:pt x="4965" y="1703"/>
                      </a:cubicBezTo>
                      <a:cubicBezTo>
                        <a:pt x="4965" y="1691"/>
                        <a:pt x="4965" y="1679"/>
                        <a:pt x="4965" y="1679"/>
                      </a:cubicBezTo>
                      <a:lnTo>
                        <a:pt x="4965" y="1655"/>
                      </a:lnTo>
                      <a:lnTo>
                        <a:pt x="4965" y="131"/>
                      </a:lnTo>
                      <a:cubicBezTo>
                        <a:pt x="4965" y="179"/>
                        <a:pt x="4953" y="239"/>
                        <a:pt x="4941" y="286"/>
                      </a:cubicBezTo>
                      <a:lnTo>
                        <a:pt x="4941" y="298"/>
                      </a:lnTo>
                      <a:cubicBezTo>
                        <a:pt x="4929" y="322"/>
                        <a:pt x="4917" y="346"/>
                        <a:pt x="4906" y="370"/>
                      </a:cubicBezTo>
                      <a:cubicBezTo>
                        <a:pt x="4858" y="489"/>
                        <a:pt x="4786" y="596"/>
                        <a:pt x="4703" y="691"/>
                      </a:cubicBezTo>
                      <a:lnTo>
                        <a:pt x="4691" y="703"/>
                      </a:lnTo>
                      <a:cubicBezTo>
                        <a:pt x="4655" y="739"/>
                        <a:pt x="4620" y="774"/>
                        <a:pt x="4584" y="810"/>
                      </a:cubicBezTo>
                      <a:lnTo>
                        <a:pt x="4560" y="834"/>
                      </a:lnTo>
                      <a:cubicBezTo>
                        <a:pt x="4525" y="870"/>
                        <a:pt x="4477" y="905"/>
                        <a:pt x="4429" y="929"/>
                      </a:cubicBezTo>
                      <a:lnTo>
                        <a:pt x="4417" y="941"/>
                      </a:lnTo>
                      <a:cubicBezTo>
                        <a:pt x="4370" y="977"/>
                        <a:pt x="4310" y="1013"/>
                        <a:pt x="4263" y="1048"/>
                      </a:cubicBezTo>
                      <a:cubicBezTo>
                        <a:pt x="4203" y="1084"/>
                        <a:pt x="4144" y="1108"/>
                        <a:pt x="4084" y="1132"/>
                      </a:cubicBezTo>
                      <a:lnTo>
                        <a:pt x="4048" y="1155"/>
                      </a:lnTo>
                      <a:cubicBezTo>
                        <a:pt x="3989" y="1179"/>
                        <a:pt x="3941" y="1203"/>
                        <a:pt x="3882" y="1227"/>
                      </a:cubicBezTo>
                      <a:lnTo>
                        <a:pt x="3858" y="1239"/>
                      </a:lnTo>
                      <a:cubicBezTo>
                        <a:pt x="3798" y="1263"/>
                        <a:pt x="3739" y="1274"/>
                        <a:pt x="3679" y="1298"/>
                      </a:cubicBezTo>
                      <a:lnTo>
                        <a:pt x="3560" y="1334"/>
                      </a:lnTo>
                      <a:lnTo>
                        <a:pt x="3453" y="1358"/>
                      </a:lnTo>
                      <a:lnTo>
                        <a:pt x="3322" y="1394"/>
                      </a:lnTo>
                      <a:lnTo>
                        <a:pt x="3215" y="1405"/>
                      </a:lnTo>
                      <a:lnTo>
                        <a:pt x="3179" y="1405"/>
                      </a:lnTo>
                      <a:lnTo>
                        <a:pt x="3001" y="1429"/>
                      </a:lnTo>
                      <a:lnTo>
                        <a:pt x="2953" y="1429"/>
                      </a:lnTo>
                      <a:lnTo>
                        <a:pt x="2858" y="1441"/>
                      </a:lnTo>
                      <a:cubicBezTo>
                        <a:pt x="2798" y="1441"/>
                        <a:pt x="2739" y="1453"/>
                        <a:pt x="2679" y="1453"/>
                      </a:cubicBezTo>
                      <a:lnTo>
                        <a:pt x="2322" y="1453"/>
                      </a:lnTo>
                      <a:lnTo>
                        <a:pt x="2203" y="1441"/>
                      </a:lnTo>
                      <a:lnTo>
                        <a:pt x="2084" y="1441"/>
                      </a:lnTo>
                      <a:lnTo>
                        <a:pt x="1965" y="1417"/>
                      </a:lnTo>
                      <a:lnTo>
                        <a:pt x="1846" y="1405"/>
                      </a:lnTo>
                      <a:lnTo>
                        <a:pt x="1715" y="1382"/>
                      </a:lnTo>
                      <a:lnTo>
                        <a:pt x="1607" y="1358"/>
                      </a:lnTo>
                      <a:lnTo>
                        <a:pt x="1465" y="1322"/>
                      </a:lnTo>
                      <a:lnTo>
                        <a:pt x="1369" y="1298"/>
                      </a:lnTo>
                      <a:lnTo>
                        <a:pt x="1310" y="1286"/>
                      </a:lnTo>
                      <a:lnTo>
                        <a:pt x="1167" y="1227"/>
                      </a:lnTo>
                      <a:lnTo>
                        <a:pt x="1119" y="1215"/>
                      </a:lnTo>
                      <a:cubicBezTo>
                        <a:pt x="1072" y="1191"/>
                        <a:pt x="1036" y="1179"/>
                        <a:pt x="988" y="1155"/>
                      </a:cubicBezTo>
                      <a:lnTo>
                        <a:pt x="917" y="1132"/>
                      </a:lnTo>
                      <a:cubicBezTo>
                        <a:pt x="857" y="1096"/>
                        <a:pt x="798" y="1072"/>
                        <a:pt x="738" y="1036"/>
                      </a:cubicBezTo>
                      <a:cubicBezTo>
                        <a:pt x="476" y="893"/>
                        <a:pt x="250" y="679"/>
                        <a:pt x="107" y="417"/>
                      </a:cubicBezTo>
                      <a:cubicBezTo>
                        <a:pt x="36" y="286"/>
                        <a:pt x="0" y="143"/>
                        <a:pt x="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52"/>
                <p:cNvSpPr/>
                <p:nvPr/>
              </p:nvSpPr>
              <p:spPr>
                <a:xfrm>
                  <a:off x="3256500" y="2959200"/>
                  <a:ext cx="136950" cy="79200"/>
                </a:xfrm>
                <a:custGeom>
                  <a:avLst/>
                  <a:gdLst/>
                  <a:ahLst/>
                  <a:cxnLst/>
                  <a:rect l="l" t="t" r="r" b="b"/>
                  <a:pathLst>
                    <a:path w="5478" h="3168" extrusionOk="0">
                      <a:moveTo>
                        <a:pt x="4501" y="560"/>
                      </a:moveTo>
                      <a:cubicBezTo>
                        <a:pt x="5477" y="1132"/>
                        <a:pt x="5477" y="2037"/>
                        <a:pt x="4513" y="2608"/>
                      </a:cubicBezTo>
                      <a:cubicBezTo>
                        <a:pt x="3536" y="3168"/>
                        <a:pt x="1965" y="3168"/>
                        <a:pt x="988" y="2608"/>
                      </a:cubicBezTo>
                      <a:cubicBezTo>
                        <a:pt x="12" y="2037"/>
                        <a:pt x="0" y="1132"/>
                        <a:pt x="977" y="560"/>
                      </a:cubicBezTo>
                      <a:cubicBezTo>
                        <a:pt x="1941" y="1"/>
                        <a:pt x="3524" y="1"/>
                        <a:pt x="4501" y="56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52"/>
                <p:cNvSpPr/>
                <p:nvPr/>
              </p:nvSpPr>
              <p:spPr>
                <a:xfrm>
                  <a:off x="3271675" y="2967825"/>
                  <a:ext cx="106875" cy="61950"/>
                </a:xfrm>
                <a:custGeom>
                  <a:avLst/>
                  <a:gdLst/>
                  <a:ahLst/>
                  <a:cxnLst/>
                  <a:rect l="l" t="t" r="r" b="b"/>
                  <a:pathLst>
                    <a:path w="4275" h="2478" extrusionOk="0">
                      <a:moveTo>
                        <a:pt x="3501" y="442"/>
                      </a:moveTo>
                      <a:cubicBezTo>
                        <a:pt x="4263" y="882"/>
                        <a:pt x="4275" y="1596"/>
                        <a:pt x="3513" y="2037"/>
                      </a:cubicBezTo>
                      <a:cubicBezTo>
                        <a:pt x="2763" y="2477"/>
                        <a:pt x="1524" y="2477"/>
                        <a:pt x="762" y="2037"/>
                      </a:cubicBezTo>
                      <a:cubicBezTo>
                        <a:pt x="0" y="1585"/>
                        <a:pt x="0" y="882"/>
                        <a:pt x="762" y="442"/>
                      </a:cubicBezTo>
                      <a:cubicBezTo>
                        <a:pt x="1524" y="1"/>
                        <a:pt x="2739" y="1"/>
                        <a:pt x="3501" y="44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52"/>
                <p:cNvSpPr/>
                <p:nvPr/>
              </p:nvSpPr>
              <p:spPr>
                <a:xfrm>
                  <a:off x="3283875" y="2977150"/>
                  <a:ext cx="82475" cy="43325"/>
                </a:xfrm>
                <a:custGeom>
                  <a:avLst/>
                  <a:gdLst/>
                  <a:ahLst/>
                  <a:cxnLst/>
                  <a:rect l="l" t="t" r="r" b="b"/>
                  <a:pathLst>
                    <a:path w="3299" h="1733" extrusionOk="0">
                      <a:moveTo>
                        <a:pt x="1644" y="0"/>
                      </a:moveTo>
                      <a:cubicBezTo>
                        <a:pt x="1280" y="0"/>
                        <a:pt x="917" y="86"/>
                        <a:pt x="584" y="259"/>
                      </a:cubicBezTo>
                      <a:cubicBezTo>
                        <a:pt x="1" y="592"/>
                        <a:pt x="1" y="1140"/>
                        <a:pt x="584" y="1473"/>
                      </a:cubicBezTo>
                      <a:cubicBezTo>
                        <a:pt x="917" y="1646"/>
                        <a:pt x="1280" y="1732"/>
                        <a:pt x="1644" y="1732"/>
                      </a:cubicBezTo>
                      <a:cubicBezTo>
                        <a:pt x="2007" y="1732"/>
                        <a:pt x="2370" y="1646"/>
                        <a:pt x="2703" y="1473"/>
                      </a:cubicBezTo>
                      <a:cubicBezTo>
                        <a:pt x="3299" y="1140"/>
                        <a:pt x="3287" y="592"/>
                        <a:pt x="2703" y="259"/>
                      </a:cubicBezTo>
                      <a:cubicBezTo>
                        <a:pt x="2370" y="86"/>
                        <a:pt x="2007" y="0"/>
                        <a:pt x="164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52"/>
                <p:cNvSpPr/>
                <p:nvPr/>
              </p:nvSpPr>
              <p:spPr>
                <a:xfrm>
                  <a:off x="3287750" y="2592800"/>
                  <a:ext cx="74725" cy="427750"/>
                </a:xfrm>
                <a:custGeom>
                  <a:avLst/>
                  <a:gdLst/>
                  <a:ahLst/>
                  <a:cxnLst/>
                  <a:rect l="l" t="t" r="r" b="b"/>
                  <a:pathLst>
                    <a:path w="2989" h="17110" extrusionOk="0">
                      <a:moveTo>
                        <a:pt x="2989" y="16240"/>
                      </a:moveTo>
                      <a:cubicBezTo>
                        <a:pt x="2929" y="16407"/>
                        <a:pt x="2834" y="17109"/>
                        <a:pt x="1453" y="17109"/>
                      </a:cubicBezTo>
                      <a:cubicBezTo>
                        <a:pt x="619" y="17109"/>
                        <a:pt x="48" y="16681"/>
                        <a:pt x="0" y="16193"/>
                      </a:cubicBezTo>
                      <a:lnTo>
                        <a:pt x="0" y="0"/>
                      </a:lnTo>
                      <a:lnTo>
                        <a:pt x="2989" y="0"/>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9" name="Google Shape;1449;p52"/>
                <p:cNvGrpSpPr/>
                <p:nvPr/>
              </p:nvGrpSpPr>
              <p:grpSpPr>
                <a:xfrm>
                  <a:off x="3291025" y="2708875"/>
                  <a:ext cx="59550" cy="283100"/>
                  <a:chOff x="3291025" y="2708875"/>
                  <a:chExt cx="59550" cy="283100"/>
                </a:xfrm>
              </p:grpSpPr>
              <p:sp>
                <p:nvSpPr>
                  <p:cNvPr id="1450" name="Google Shape;1450;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7" name="Google Shape;1457;p52"/>
                <p:cNvSpPr/>
                <p:nvPr/>
              </p:nvSpPr>
              <p:spPr>
                <a:xfrm>
                  <a:off x="3446700" y="3640550"/>
                  <a:ext cx="373575" cy="231000"/>
                </a:xfrm>
                <a:custGeom>
                  <a:avLst/>
                  <a:gdLst/>
                  <a:ahLst/>
                  <a:cxnLst/>
                  <a:rect l="l" t="t" r="r" b="b"/>
                  <a:pathLst>
                    <a:path w="14943" h="9240" extrusionOk="0">
                      <a:moveTo>
                        <a:pt x="14943" y="60"/>
                      </a:moveTo>
                      <a:lnTo>
                        <a:pt x="14942" y="314"/>
                      </a:lnTo>
                      <a:lnTo>
                        <a:pt x="14942" y="314"/>
                      </a:lnTo>
                      <a:cubicBezTo>
                        <a:pt x="14942" y="312"/>
                        <a:pt x="14942" y="311"/>
                        <a:pt x="14943" y="310"/>
                      </a:cubicBezTo>
                      <a:lnTo>
                        <a:pt x="14943" y="250"/>
                      </a:lnTo>
                      <a:cubicBezTo>
                        <a:pt x="14943" y="191"/>
                        <a:pt x="14943" y="119"/>
                        <a:pt x="14943" y="60"/>
                      </a:cubicBezTo>
                      <a:close/>
                      <a:moveTo>
                        <a:pt x="12" y="0"/>
                      </a:moveTo>
                      <a:lnTo>
                        <a:pt x="0" y="4882"/>
                      </a:lnTo>
                      <a:cubicBezTo>
                        <a:pt x="0" y="6001"/>
                        <a:pt x="727" y="7120"/>
                        <a:pt x="2203" y="7965"/>
                      </a:cubicBezTo>
                      <a:cubicBezTo>
                        <a:pt x="2382" y="8072"/>
                        <a:pt x="2560" y="8168"/>
                        <a:pt x="2751" y="8251"/>
                      </a:cubicBezTo>
                      <a:cubicBezTo>
                        <a:pt x="2822" y="8287"/>
                        <a:pt x="2882" y="8311"/>
                        <a:pt x="2953" y="8334"/>
                      </a:cubicBezTo>
                      <a:cubicBezTo>
                        <a:pt x="3060" y="8382"/>
                        <a:pt x="3167" y="8442"/>
                        <a:pt x="3286" y="8489"/>
                      </a:cubicBezTo>
                      <a:lnTo>
                        <a:pt x="3346" y="8513"/>
                      </a:lnTo>
                      <a:cubicBezTo>
                        <a:pt x="3394" y="8525"/>
                        <a:pt x="3429" y="8537"/>
                        <a:pt x="3477" y="8561"/>
                      </a:cubicBezTo>
                      <a:cubicBezTo>
                        <a:pt x="3620" y="8608"/>
                        <a:pt x="3775" y="8668"/>
                        <a:pt x="3917" y="8715"/>
                      </a:cubicBezTo>
                      <a:lnTo>
                        <a:pt x="4084" y="8763"/>
                      </a:lnTo>
                      <a:lnTo>
                        <a:pt x="4191" y="8799"/>
                      </a:lnTo>
                      <a:cubicBezTo>
                        <a:pt x="4251" y="8811"/>
                        <a:pt x="4310" y="8823"/>
                        <a:pt x="4382" y="8846"/>
                      </a:cubicBezTo>
                      <a:cubicBezTo>
                        <a:pt x="4525" y="8882"/>
                        <a:pt x="4691" y="8918"/>
                        <a:pt x="4846" y="8954"/>
                      </a:cubicBezTo>
                      <a:cubicBezTo>
                        <a:pt x="4882" y="8965"/>
                        <a:pt x="4929" y="8977"/>
                        <a:pt x="4965" y="8989"/>
                      </a:cubicBezTo>
                      <a:cubicBezTo>
                        <a:pt x="5013" y="8989"/>
                        <a:pt x="5084" y="9001"/>
                        <a:pt x="5156" y="9013"/>
                      </a:cubicBezTo>
                      <a:cubicBezTo>
                        <a:pt x="5287" y="9037"/>
                        <a:pt x="5418" y="9061"/>
                        <a:pt x="5549" y="9085"/>
                      </a:cubicBezTo>
                      <a:cubicBezTo>
                        <a:pt x="5608" y="9096"/>
                        <a:pt x="5656" y="9108"/>
                        <a:pt x="5703" y="9108"/>
                      </a:cubicBezTo>
                      <a:cubicBezTo>
                        <a:pt x="5763" y="9120"/>
                        <a:pt x="5822" y="9120"/>
                        <a:pt x="5882" y="9132"/>
                      </a:cubicBezTo>
                      <a:cubicBezTo>
                        <a:pt x="6013" y="9144"/>
                        <a:pt x="6132" y="9168"/>
                        <a:pt x="6263" y="9180"/>
                      </a:cubicBezTo>
                      <a:lnTo>
                        <a:pt x="6430" y="9192"/>
                      </a:lnTo>
                      <a:lnTo>
                        <a:pt x="6608" y="9204"/>
                      </a:lnTo>
                      <a:cubicBezTo>
                        <a:pt x="6727" y="9215"/>
                        <a:pt x="6858" y="9215"/>
                        <a:pt x="6977" y="9227"/>
                      </a:cubicBezTo>
                      <a:cubicBezTo>
                        <a:pt x="7049" y="9227"/>
                        <a:pt x="7108" y="9227"/>
                        <a:pt x="7168" y="9239"/>
                      </a:cubicBezTo>
                      <a:lnTo>
                        <a:pt x="7930" y="9239"/>
                      </a:lnTo>
                      <a:lnTo>
                        <a:pt x="8049" y="9227"/>
                      </a:lnTo>
                      <a:cubicBezTo>
                        <a:pt x="8228" y="9227"/>
                        <a:pt x="8394" y="9204"/>
                        <a:pt x="8561" y="9192"/>
                      </a:cubicBezTo>
                      <a:lnTo>
                        <a:pt x="8763" y="9180"/>
                      </a:lnTo>
                      <a:lnTo>
                        <a:pt x="8859" y="9168"/>
                      </a:lnTo>
                      <a:lnTo>
                        <a:pt x="9013" y="9144"/>
                      </a:lnTo>
                      <a:cubicBezTo>
                        <a:pt x="9180" y="9132"/>
                        <a:pt x="9359" y="9108"/>
                        <a:pt x="9525" y="9073"/>
                      </a:cubicBezTo>
                      <a:lnTo>
                        <a:pt x="9656" y="9061"/>
                      </a:lnTo>
                      <a:lnTo>
                        <a:pt x="9716" y="9049"/>
                      </a:lnTo>
                      <a:cubicBezTo>
                        <a:pt x="9799" y="9025"/>
                        <a:pt x="9871" y="9013"/>
                        <a:pt x="9954" y="8989"/>
                      </a:cubicBezTo>
                      <a:cubicBezTo>
                        <a:pt x="10097" y="8965"/>
                        <a:pt x="10228" y="8942"/>
                        <a:pt x="10371" y="8906"/>
                      </a:cubicBezTo>
                      <a:cubicBezTo>
                        <a:pt x="10466" y="8882"/>
                        <a:pt x="10561" y="8858"/>
                        <a:pt x="10668" y="8823"/>
                      </a:cubicBezTo>
                      <a:cubicBezTo>
                        <a:pt x="10799" y="8787"/>
                        <a:pt x="10930" y="8751"/>
                        <a:pt x="11049" y="8715"/>
                      </a:cubicBezTo>
                      <a:lnTo>
                        <a:pt x="11133" y="8692"/>
                      </a:lnTo>
                      <a:cubicBezTo>
                        <a:pt x="11287" y="8644"/>
                        <a:pt x="11442" y="8584"/>
                        <a:pt x="11585" y="8537"/>
                      </a:cubicBezTo>
                      <a:cubicBezTo>
                        <a:pt x="11609" y="8525"/>
                        <a:pt x="11633" y="8513"/>
                        <a:pt x="11657" y="8501"/>
                      </a:cubicBezTo>
                      <a:cubicBezTo>
                        <a:pt x="11823" y="8442"/>
                        <a:pt x="11978" y="8370"/>
                        <a:pt x="12133" y="8299"/>
                      </a:cubicBezTo>
                      <a:lnTo>
                        <a:pt x="12276" y="8239"/>
                      </a:lnTo>
                      <a:cubicBezTo>
                        <a:pt x="12442" y="8156"/>
                        <a:pt x="12609" y="8061"/>
                        <a:pt x="12776" y="7977"/>
                      </a:cubicBezTo>
                      <a:lnTo>
                        <a:pt x="12871" y="7918"/>
                      </a:lnTo>
                      <a:cubicBezTo>
                        <a:pt x="13002" y="7834"/>
                        <a:pt x="13133" y="7751"/>
                        <a:pt x="13252" y="7668"/>
                      </a:cubicBezTo>
                      <a:lnTo>
                        <a:pt x="13311" y="7620"/>
                      </a:lnTo>
                      <a:cubicBezTo>
                        <a:pt x="13442" y="7525"/>
                        <a:pt x="13573" y="7430"/>
                        <a:pt x="13692" y="7322"/>
                      </a:cubicBezTo>
                      <a:lnTo>
                        <a:pt x="13752" y="7287"/>
                      </a:lnTo>
                      <a:lnTo>
                        <a:pt x="13812" y="7227"/>
                      </a:lnTo>
                      <a:cubicBezTo>
                        <a:pt x="13907" y="7132"/>
                        <a:pt x="14002" y="7049"/>
                        <a:pt x="14085" y="6953"/>
                      </a:cubicBezTo>
                      <a:lnTo>
                        <a:pt x="14133" y="6894"/>
                      </a:lnTo>
                      <a:cubicBezTo>
                        <a:pt x="14181" y="6834"/>
                        <a:pt x="14228" y="6787"/>
                        <a:pt x="14276" y="6727"/>
                      </a:cubicBezTo>
                      <a:cubicBezTo>
                        <a:pt x="14395" y="6584"/>
                        <a:pt x="14490" y="6441"/>
                        <a:pt x="14574" y="6275"/>
                      </a:cubicBezTo>
                      <a:cubicBezTo>
                        <a:pt x="14657" y="6144"/>
                        <a:pt x="14716" y="6001"/>
                        <a:pt x="14776" y="5858"/>
                      </a:cubicBezTo>
                      <a:cubicBezTo>
                        <a:pt x="14824" y="5715"/>
                        <a:pt x="14871" y="5572"/>
                        <a:pt x="14895" y="5429"/>
                      </a:cubicBezTo>
                      <a:cubicBezTo>
                        <a:pt x="14895" y="5417"/>
                        <a:pt x="14895" y="5405"/>
                        <a:pt x="14895" y="5394"/>
                      </a:cubicBezTo>
                      <a:cubicBezTo>
                        <a:pt x="14895" y="5394"/>
                        <a:pt x="14895" y="5394"/>
                        <a:pt x="14895" y="5382"/>
                      </a:cubicBezTo>
                      <a:cubicBezTo>
                        <a:pt x="14907" y="5322"/>
                        <a:pt x="14919" y="5251"/>
                        <a:pt x="14931" y="5179"/>
                      </a:cubicBezTo>
                      <a:lnTo>
                        <a:pt x="14931" y="5108"/>
                      </a:lnTo>
                      <a:lnTo>
                        <a:pt x="14931" y="5001"/>
                      </a:lnTo>
                      <a:lnTo>
                        <a:pt x="14931" y="4941"/>
                      </a:lnTo>
                      <a:lnTo>
                        <a:pt x="14942" y="314"/>
                      </a:lnTo>
                      <a:lnTo>
                        <a:pt x="14942" y="314"/>
                      </a:lnTo>
                      <a:cubicBezTo>
                        <a:pt x="14918" y="479"/>
                        <a:pt x="14883" y="644"/>
                        <a:pt x="14835" y="798"/>
                      </a:cubicBezTo>
                      <a:cubicBezTo>
                        <a:pt x="14835" y="798"/>
                        <a:pt x="14835" y="810"/>
                        <a:pt x="14835" y="822"/>
                      </a:cubicBezTo>
                      <a:cubicBezTo>
                        <a:pt x="14812" y="893"/>
                        <a:pt x="14788" y="964"/>
                        <a:pt x="14752" y="1036"/>
                      </a:cubicBezTo>
                      <a:lnTo>
                        <a:pt x="14752" y="1060"/>
                      </a:lnTo>
                      <a:cubicBezTo>
                        <a:pt x="14597" y="1405"/>
                        <a:pt x="14395" y="1726"/>
                        <a:pt x="14145" y="2012"/>
                      </a:cubicBezTo>
                      <a:lnTo>
                        <a:pt x="14097" y="2060"/>
                      </a:lnTo>
                      <a:cubicBezTo>
                        <a:pt x="13990" y="2179"/>
                        <a:pt x="13871" y="2286"/>
                        <a:pt x="13764" y="2393"/>
                      </a:cubicBezTo>
                      <a:lnTo>
                        <a:pt x="13704" y="2441"/>
                      </a:lnTo>
                      <a:cubicBezTo>
                        <a:pt x="13585" y="2548"/>
                        <a:pt x="13454" y="2643"/>
                        <a:pt x="13323" y="2738"/>
                      </a:cubicBezTo>
                      <a:lnTo>
                        <a:pt x="13264" y="2786"/>
                      </a:lnTo>
                      <a:cubicBezTo>
                        <a:pt x="13109" y="2893"/>
                        <a:pt x="12966" y="2989"/>
                        <a:pt x="12788" y="3084"/>
                      </a:cubicBezTo>
                      <a:cubicBezTo>
                        <a:pt x="12609" y="3179"/>
                        <a:pt x="12454" y="3262"/>
                        <a:pt x="12276" y="3346"/>
                      </a:cubicBezTo>
                      <a:lnTo>
                        <a:pt x="12145" y="3417"/>
                      </a:lnTo>
                      <a:cubicBezTo>
                        <a:pt x="11990" y="3489"/>
                        <a:pt x="11835" y="3560"/>
                        <a:pt x="11668" y="3620"/>
                      </a:cubicBezTo>
                      <a:lnTo>
                        <a:pt x="11597" y="3643"/>
                      </a:lnTo>
                      <a:cubicBezTo>
                        <a:pt x="11430" y="3715"/>
                        <a:pt x="11240" y="3774"/>
                        <a:pt x="11061" y="3834"/>
                      </a:cubicBezTo>
                      <a:cubicBezTo>
                        <a:pt x="10942" y="3870"/>
                        <a:pt x="10811" y="3905"/>
                        <a:pt x="10680" y="3941"/>
                      </a:cubicBezTo>
                      <a:cubicBezTo>
                        <a:pt x="10585" y="3965"/>
                        <a:pt x="10490" y="3989"/>
                        <a:pt x="10383" y="4012"/>
                      </a:cubicBezTo>
                      <a:cubicBezTo>
                        <a:pt x="10240" y="4048"/>
                        <a:pt x="10109" y="4084"/>
                        <a:pt x="9966" y="4108"/>
                      </a:cubicBezTo>
                      <a:cubicBezTo>
                        <a:pt x="9871" y="4132"/>
                        <a:pt x="9763" y="4155"/>
                        <a:pt x="9668" y="4167"/>
                      </a:cubicBezTo>
                      <a:lnTo>
                        <a:pt x="9537" y="4191"/>
                      </a:lnTo>
                      <a:cubicBezTo>
                        <a:pt x="9371" y="4215"/>
                        <a:pt x="9204" y="4239"/>
                        <a:pt x="9025" y="4262"/>
                      </a:cubicBezTo>
                      <a:lnTo>
                        <a:pt x="8870" y="4274"/>
                      </a:lnTo>
                      <a:cubicBezTo>
                        <a:pt x="8775" y="4286"/>
                        <a:pt x="8680" y="4298"/>
                        <a:pt x="8573" y="4310"/>
                      </a:cubicBezTo>
                      <a:cubicBezTo>
                        <a:pt x="8406" y="4322"/>
                        <a:pt x="8239" y="4334"/>
                        <a:pt x="8073" y="4334"/>
                      </a:cubicBezTo>
                      <a:lnTo>
                        <a:pt x="7751" y="4346"/>
                      </a:lnTo>
                      <a:lnTo>
                        <a:pt x="7335" y="4346"/>
                      </a:lnTo>
                      <a:cubicBezTo>
                        <a:pt x="7204" y="4346"/>
                        <a:pt x="7108" y="4346"/>
                        <a:pt x="7001" y="4334"/>
                      </a:cubicBezTo>
                      <a:cubicBezTo>
                        <a:pt x="6882" y="4322"/>
                        <a:pt x="6739" y="4322"/>
                        <a:pt x="6620" y="4322"/>
                      </a:cubicBezTo>
                      <a:cubicBezTo>
                        <a:pt x="6489" y="4310"/>
                        <a:pt x="6382" y="4298"/>
                        <a:pt x="6275" y="4286"/>
                      </a:cubicBezTo>
                      <a:cubicBezTo>
                        <a:pt x="6156" y="4274"/>
                        <a:pt x="6025" y="4262"/>
                        <a:pt x="5894" y="4251"/>
                      </a:cubicBezTo>
                      <a:cubicBezTo>
                        <a:pt x="5775" y="4227"/>
                        <a:pt x="5680" y="4215"/>
                        <a:pt x="5561" y="4203"/>
                      </a:cubicBezTo>
                      <a:cubicBezTo>
                        <a:pt x="5453" y="4179"/>
                        <a:pt x="5299" y="4155"/>
                        <a:pt x="5168" y="4132"/>
                      </a:cubicBezTo>
                      <a:cubicBezTo>
                        <a:pt x="5060" y="4108"/>
                        <a:pt x="4965" y="4084"/>
                        <a:pt x="4858" y="4072"/>
                      </a:cubicBezTo>
                      <a:cubicBezTo>
                        <a:pt x="4703" y="4036"/>
                        <a:pt x="4548" y="3989"/>
                        <a:pt x="4394" y="3953"/>
                      </a:cubicBezTo>
                      <a:cubicBezTo>
                        <a:pt x="4287" y="3929"/>
                        <a:pt x="4191" y="3905"/>
                        <a:pt x="4096" y="3870"/>
                      </a:cubicBezTo>
                      <a:lnTo>
                        <a:pt x="3941" y="3822"/>
                      </a:lnTo>
                      <a:cubicBezTo>
                        <a:pt x="3786" y="3774"/>
                        <a:pt x="3644" y="3727"/>
                        <a:pt x="3489" y="3679"/>
                      </a:cubicBezTo>
                      <a:cubicBezTo>
                        <a:pt x="3441" y="3655"/>
                        <a:pt x="3405" y="3643"/>
                        <a:pt x="3358" y="3631"/>
                      </a:cubicBezTo>
                      <a:cubicBezTo>
                        <a:pt x="3227" y="3572"/>
                        <a:pt x="3096" y="3512"/>
                        <a:pt x="2965" y="3465"/>
                      </a:cubicBezTo>
                      <a:cubicBezTo>
                        <a:pt x="2894" y="3429"/>
                        <a:pt x="2834" y="3405"/>
                        <a:pt x="2763" y="3370"/>
                      </a:cubicBezTo>
                      <a:cubicBezTo>
                        <a:pt x="2584" y="3286"/>
                        <a:pt x="2393" y="3191"/>
                        <a:pt x="2215" y="3084"/>
                      </a:cubicBezTo>
                      <a:cubicBezTo>
                        <a:pt x="1298" y="2560"/>
                        <a:pt x="667" y="1917"/>
                        <a:pt x="322" y="1250"/>
                      </a:cubicBezTo>
                      <a:cubicBezTo>
                        <a:pt x="119" y="869"/>
                        <a:pt x="12" y="441"/>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52"/>
                <p:cNvSpPr/>
                <p:nvPr/>
              </p:nvSpPr>
              <p:spPr>
                <a:xfrm>
                  <a:off x="3427950" y="3522375"/>
                  <a:ext cx="410775" cy="237850"/>
                </a:xfrm>
                <a:custGeom>
                  <a:avLst/>
                  <a:gdLst/>
                  <a:ahLst/>
                  <a:cxnLst/>
                  <a:rect l="l" t="t" r="r" b="b"/>
                  <a:pathLst>
                    <a:path w="16431" h="9514" extrusionOk="0">
                      <a:moveTo>
                        <a:pt x="13490" y="1691"/>
                      </a:moveTo>
                      <a:cubicBezTo>
                        <a:pt x="16419" y="3382"/>
                        <a:pt x="16431" y="6132"/>
                        <a:pt x="13526" y="7823"/>
                      </a:cubicBezTo>
                      <a:cubicBezTo>
                        <a:pt x="10609" y="9513"/>
                        <a:pt x="5870" y="9513"/>
                        <a:pt x="2941" y="7823"/>
                      </a:cubicBezTo>
                      <a:cubicBezTo>
                        <a:pt x="12" y="6132"/>
                        <a:pt x="0" y="3382"/>
                        <a:pt x="2905" y="1691"/>
                      </a:cubicBezTo>
                      <a:cubicBezTo>
                        <a:pt x="5822" y="0"/>
                        <a:pt x="10561" y="0"/>
                        <a:pt x="13490"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2"/>
                <p:cNvSpPr/>
                <p:nvPr/>
              </p:nvSpPr>
              <p:spPr>
                <a:xfrm>
                  <a:off x="3526775" y="3579525"/>
                  <a:ext cx="213125" cy="123550"/>
                </a:xfrm>
                <a:custGeom>
                  <a:avLst/>
                  <a:gdLst/>
                  <a:ahLst/>
                  <a:cxnLst/>
                  <a:rect l="l" t="t" r="r" b="b"/>
                  <a:pathLst>
                    <a:path w="8525" h="4942" extrusionOk="0">
                      <a:moveTo>
                        <a:pt x="7001" y="881"/>
                      </a:moveTo>
                      <a:cubicBezTo>
                        <a:pt x="8525" y="1762"/>
                        <a:pt x="8525" y="3179"/>
                        <a:pt x="7013" y="4060"/>
                      </a:cubicBezTo>
                      <a:cubicBezTo>
                        <a:pt x="5513" y="4941"/>
                        <a:pt x="3048" y="4941"/>
                        <a:pt x="1524" y="4060"/>
                      </a:cubicBezTo>
                      <a:cubicBezTo>
                        <a:pt x="0" y="3179"/>
                        <a:pt x="0" y="1762"/>
                        <a:pt x="1512" y="881"/>
                      </a:cubicBezTo>
                      <a:cubicBezTo>
                        <a:pt x="3024"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52"/>
                <p:cNvSpPr/>
                <p:nvPr/>
              </p:nvSpPr>
              <p:spPr>
                <a:xfrm>
                  <a:off x="3551475" y="3598050"/>
                  <a:ext cx="163725" cy="86500"/>
                </a:xfrm>
                <a:custGeom>
                  <a:avLst/>
                  <a:gdLst/>
                  <a:ahLst/>
                  <a:cxnLst/>
                  <a:rect l="l" t="t" r="r" b="b"/>
                  <a:pathLst>
                    <a:path w="6549" h="3460" extrusionOk="0">
                      <a:moveTo>
                        <a:pt x="3264" y="0"/>
                      </a:moveTo>
                      <a:cubicBezTo>
                        <a:pt x="2501" y="0"/>
                        <a:pt x="1739" y="170"/>
                        <a:pt x="1155" y="509"/>
                      </a:cubicBezTo>
                      <a:cubicBezTo>
                        <a:pt x="0" y="1176"/>
                        <a:pt x="0" y="2272"/>
                        <a:pt x="1167" y="2950"/>
                      </a:cubicBezTo>
                      <a:cubicBezTo>
                        <a:pt x="1756" y="3290"/>
                        <a:pt x="2521" y="3459"/>
                        <a:pt x="3285" y="3459"/>
                      </a:cubicBezTo>
                      <a:cubicBezTo>
                        <a:pt x="4048" y="3459"/>
                        <a:pt x="4810" y="3290"/>
                        <a:pt x="5394" y="2950"/>
                      </a:cubicBezTo>
                      <a:cubicBezTo>
                        <a:pt x="6549" y="2272"/>
                        <a:pt x="6549" y="1176"/>
                        <a:pt x="5382" y="509"/>
                      </a:cubicBezTo>
                      <a:cubicBezTo>
                        <a:pt x="4793" y="170"/>
                        <a:pt x="4028" y="0"/>
                        <a:pt x="3264"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52"/>
                <p:cNvSpPr/>
                <p:nvPr/>
              </p:nvSpPr>
              <p:spPr>
                <a:xfrm>
                  <a:off x="3410675" y="3620000"/>
                  <a:ext cx="445525" cy="274750"/>
                </a:xfrm>
                <a:custGeom>
                  <a:avLst/>
                  <a:gdLst/>
                  <a:ahLst/>
                  <a:cxnLst/>
                  <a:rect l="l" t="t" r="r" b="b"/>
                  <a:pathLst>
                    <a:path w="17821" h="10990" extrusionOk="0">
                      <a:moveTo>
                        <a:pt x="17812" y="60"/>
                      </a:moveTo>
                      <a:lnTo>
                        <a:pt x="17812" y="215"/>
                      </a:lnTo>
                      <a:lnTo>
                        <a:pt x="17812" y="215"/>
                      </a:lnTo>
                      <a:cubicBezTo>
                        <a:pt x="17818" y="162"/>
                        <a:pt x="17820" y="106"/>
                        <a:pt x="17812" y="60"/>
                      </a:cubicBezTo>
                      <a:close/>
                      <a:moveTo>
                        <a:pt x="24" y="1"/>
                      </a:moveTo>
                      <a:lnTo>
                        <a:pt x="1" y="5811"/>
                      </a:lnTo>
                      <a:cubicBezTo>
                        <a:pt x="1" y="7144"/>
                        <a:pt x="882" y="8466"/>
                        <a:pt x="2632" y="9490"/>
                      </a:cubicBezTo>
                      <a:cubicBezTo>
                        <a:pt x="2846" y="9609"/>
                        <a:pt x="3061" y="9716"/>
                        <a:pt x="3287" y="9823"/>
                      </a:cubicBezTo>
                      <a:cubicBezTo>
                        <a:pt x="3370" y="9859"/>
                        <a:pt x="3442" y="9895"/>
                        <a:pt x="3525" y="9930"/>
                      </a:cubicBezTo>
                      <a:cubicBezTo>
                        <a:pt x="3656" y="9990"/>
                        <a:pt x="3787" y="10049"/>
                        <a:pt x="3918" y="10097"/>
                      </a:cubicBezTo>
                      <a:lnTo>
                        <a:pt x="3989" y="10133"/>
                      </a:lnTo>
                      <a:cubicBezTo>
                        <a:pt x="4049" y="10145"/>
                        <a:pt x="4096" y="10168"/>
                        <a:pt x="4144" y="10180"/>
                      </a:cubicBezTo>
                      <a:cubicBezTo>
                        <a:pt x="4323" y="10252"/>
                        <a:pt x="4501" y="10311"/>
                        <a:pt x="4680" y="10371"/>
                      </a:cubicBezTo>
                      <a:lnTo>
                        <a:pt x="4870" y="10430"/>
                      </a:lnTo>
                      <a:lnTo>
                        <a:pt x="5001" y="10466"/>
                      </a:lnTo>
                      <a:cubicBezTo>
                        <a:pt x="5073" y="10490"/>
                        <a:pt x="5144" y="10502"/>
                        <a:pt x="5227" y="10526"/>
                      </a:cubicBezTo>
                      <a:cubicBezTo>
                        <a:pt x="5406" y="10573"/>
                        <a:pt x="5597" y="10621"/>
                        <a:pt x="5775" y="10657"/>
                      </a:cubicBezTo>
                      <a:cubicBezTo>
                        <a:pt x="5835" y="10669"/>
                        <a:pt x="5882" y="10680"/>
                        <a:pt x="5930" y="10692"/>
                      </a:cubicBezTo>
                      <a:cubicBezTo>
                        <a:pt x="5978" y="10704"/>
                        <a:pt x="6073" y="10716"/>
                        <a:pt x="6156" y="10728"/>
                      </a:cubicBezTo>
                      <a:cubicBezTo>
                        <a:pt x="6299" y="10764"/>
                        <a:pt x="6466" y="10788"/>
                        <a:pt x="6621" y="10811"/>
                      </a:cubicBezTo>
                      <a:cubicBezTo>
                        <a:pt x="6692" y="10823"/>
                        <a:pt x="6751" y="10835"/>
                        <a:pt x="6811" y="10847"/>
                      </a:cubicBezTo>
                      <a:lnTo>
                        <a:pt x="7025" y="10871"/>
                      </a:lnTo>
                      <a:cubicBezTo>
                        <a:pt x="7168" y="10895"/>
                        <a:pt x="7323" y="10907"/>
                        <a:pt x="7466" y="10919"/>
                      </a:cubicBezTo>
                      <a:cubicBezTo>
                        <a:pt x="7537" y="10919"/>
                        <a:pt x="7609" y="10942"/>
                        <a:pt x="7680" y="10942"/>
                      </a:cubicBezTo>
                      <a:lnTo>
                        <a:pt x="7883" y="10954"/>
                      </a:lnTo>
                      <a:cubicBezTo>
                        <a:pt x="8025" y="10966"/>
                        <a:pt x="8180" y="10978"/>
                        <a:pt x="8323" y="10978"/>
                      </a:cubicBezTo>
                      <a:cubicBezTo>
                        <a:pt x="8406" y="10978"/>
                        <a:pt x="8478" y="10990"/>
                        <a:pt x="8549" y="10990"/>
                      </a:cubicBezTo>
                      <a:lnTo>
                        <a:pt x="9466" y="10990"/>
                      </a:lnTo>
                      <a:lnTo>
                        <a:pt x="9609" y="10978"/>
                      </a:lnTo>
                      <a:cubicBezTo>
                        <a:pt x="9811" y="10966"/>
                        <a:pt x="10014" y="10954"/>
                        <a:pt x="10204" y="10942"/>
                      </a:cubicBezTo>
                      <a:cubicBezTo>
                        <a:pt x="10288" y="10942"/>
                        <a:pt x="10371" y="10942"/>
                        <a:pt x="10454" y="10919"/>
                      </a:cubicBezTo>
                      <a:lnTo>
                        <a:pt x="10573" y="10907"/>
                      </a:lnTo>
                      <a:lnTo>
                        <a:pt x="10752" y="10883"/>
                      </a:lnTo>
                      <a:cubicBezTo>
                        <a:pt x="10954" y="10859"/>
                        <a:pt x="11169" y="10835"/>
                        <a:pt x="11371" y="10799"/>
                      </a:cubicBezTo>
                      <a:lnTo>
                        <a:pt x="11514" y="10776"/>
                      </a:lnTo>
                      <a:lnTo>
                        <a:pt x="11585" y="10764"/>
                      </a:lnTo>
                      <a:cubicBezTo>
                        <a:pt x="11681" y="10752"/>
                        <a:pt x="11776" y="10728"/>
                        <a:pt x="11871" y="10704"/>
                      </a:cubicBezTo>
                      <a:cubicBezTo>
                        <a:pt x="12038" y="10669"/>
                        <a:pt x="12205" y="10633"/>
                        <a:pt x="12371" y="10597"/>
                      </a:cubicBezTo>
                      <a:cubicBezTo>
                        <a:pt x="12490" y="10573"/>
                        <a:pt x="12597" y="10538"/>
                        <a:pt x="12717" y="10502"/>
                      </a:cubicBezTo>
                      <a:cubicBezTo>
                        <a:pt x="12871" y="10466"/>
                        <a:pt x="13026" y="10418"/>
                        <a:pt x="13181" y="10371"/>
                      </a:cubicBezTo>
                      <a:lnTo>
                        <a:pt x="13276" y="10347"/>
                      </a:lnTo>
                      <a:cubicBezTo>
                        <a:pt x="13455" y="10288"/>
                        <a:pt x="13633" y="10216"/>
                        <a:pt x="13812" y="10157"/>
                      </a:cubicBezTo>
                      <a:lnTo>
                        <a:pt x="13895" y="10121"/>
                      </a:lnTo>
                      <a:cubicBezTo>
                        <a:pt x="14086" y="10049"/>
                        <a:pt x="14276" y="9966"/>
                        <a:pt x="14467" y="9883"/>
                      </a:cubicBezTo>
                      <a:lnTo>
                        <a:pt x="14622" y="9799"/>
                      </a:lnTo>
                      <a:cubicBezTo>
                        <a:pt x="14836" y="9704"/>
                        <a:pt x="15038" y="9597"/>
                        <a:pt x="15217" y="9490"/>
                      </a:cubicBezTo>
                      <a:lnTo>
                        <a:pt x="15336" y="9418"/>
                      </a:lnTo>
                      <a:cubicBezTo>
                        <a:pt x="15491" y="9323"/>
                        <a:pt x="15645" y="9228"/>
                        <a:pt x="15788" y="9121"/>
                      </a:cubicBezTo>
                      <a:lnTo>
                        <a:pt x="15860" y="9073"/>
                      </a:lnTo>
                      <a:cubicBezTo>
                        <a:pt x="16026" y="8954"/>
                        <a:pt x="16169" y="8835"/>
                        <a:pt x="16312" y="8716"/>
                      </a:cubicBezTo>
                      <a:lnTo>
                        <a:pt x="16384" y="8656"/>
                      </a:lnTo>
                      <a:lnTo>
                        <a:pt x="16455" y="8585"/>
                      </a:lnTo>
                      <a:cubicBezTo>
                        <a:pt x="16574" y="8478"/>
                        <a:pt x="16681" y="8371"/>
                        <a:pt x="16777" y="8263"/>
                      </a:cubicBezTo>
                      <a:cubicBezTo>
                        <a:pt x="16800" y="8240"/>
                        <a:pt x="16824" y="8216"/>
                        <a:pt x="16836" y="8192"/>
                      </a:cubicBezTo>
                      <a:cubicBezTo>
                        <a:pt x="16896" y="8132"/>
                        <a:pt x="16955" y="8061"/>
                        <a:pt x="17015" y="7990"/>
                      </a:cubicBezTo>
                      <a:cubicBezTo>
                        <a:pt x="17146" y="7823"/>
                        <a:pt x="17265" y="7644"/>
                        <a:pt x="17372" y="7466"/>
                      </a:cubicBezTo>
                      <a:cubicBezTo>
                        <a:pt x="17467" y="7299"/>
                        <a:pt x="17539" y="7132"/>
                        <a:pt x="17610" y="6954"/>
                      </a:cubicBezTo>
                      <a:cubicBezTo>
                        <a:pt x="17670" y="6787"/>
                        <a:pt x="17717" y="6620"/>
                        <a:pt x="17753" y="6454"/>
                      </a:cubicBezTo>
                      <a:lnTo>
                        <a:pt x="17753" y="6406"/>
                      </a:lnTo>
                      <a:cubicBezTo>
                        <a:pt x="17753" y="6406"/>
                        <a:pt x="17753" y="6406"/>
                        <a:pt x="17753" y="6394"/>
                      </a:cubicBezTo>
                      <a:cubicBezTo>
                        <a:pt x="17777" y="6323"/>
                        <a:pt x="17777" y="6239"/>
                        <a:pt x="17789" y="6156"/>
                      </a:cubicBezTo>
                      <a:lnTo>
                        <a:pt x="17789" y="6061"/>
                      </a:lnTo>
                      <a:cubicBezTo>
                        <a:pt x="17789" y="6025"/>
                        <a:pt x="17789" y="5977"/>
                        <a:pt x="17800" y="5942"/>
                      </a:cubicBezTo>
                      <a:cubicBezTo>
                        <a:pt x="17812" y="5906"/>
                        <a:pt x="17800" y="5894"/>
                        <a:pt x="17800" y="5870"/>
                      </a:cubicBezTo>
                      <a:lnTo>
                        <a:pt x="17812" y="215"/>
                      </a:lnTo>
                      <a:lnTo>
                        <a:pt x="17812" y="215"/>
                      </a:lnTo>
                      <a:cubicBezTo>
                        <a:pt x="17809" y="245"/>
                        <a:pt x="17805" y="273"/>
                        <a:pt x="17800" y="298"/>
                      </a:cubicBezTo>
                      <a:lnTo>
                        <a:pt x="17800" y="370"/>
                      </a:lnTo>
                      <a:cubicBezTo>
                        <a:pt x="17789" y="560"/>
                        <a:pt x="17741" y="751"/>
                        <a:pt x="17681" y="941"/>
                      </a:cubicBezTo>
                      <a:lnTo>
                        <a:pt x="17681" y="977"/>
                      </a:lnTo>
                      <a:cubicBezTo>
                        <a:pt x="17646" y="1060"/>
                        <a:pt x="17622" y="1144"/>
                        <a:pt x="17586" y="1239"/>
                      </a:cubicBezTo>
                      <a:lnTo>
                        <a:pt x="17574" y="1263"/>
                      </a:lnTo>
                      <a:cubicBezTo>
                        <a:pt x="17396" y="1667"/>
                        <a:pt x="17146" y="2048"/>
                        <a:pt x="16848" y="2382"/>
                      </a:cubicBezTo>
                      <a:cubicBezTo>
                        <a:pt x="16836" y="2406"/>
                        <a:pt x="16812" y="2429"/>
                        <a:pt x="16788" y="2453"/>
                      </a:cubicBezTo>
                      <a:cubicBezTo>
                        <a:pt x="16669" y="2596"/>
                        <a:pt x="16527" y="2715"/>
                        <a:pt x="16396" y="2846"/>
                      </a:cubicBezTo>
                      <a:lnTo>
                        <a:pt x="16324" y="2906"/>
                      </a:lnTo>
                      <a:cubicBezTo>
                        <a:pt x="16181" y="3025"/>
                        <a:pt x="16026" y="3144"/>
                        <a:pt x="15872" y="3263"/>
                      </a:cubicBezTo>
                      <a:cubicBezTo>
                        <a:pt x="15848" y="3287"/>
                        <a:pt x="15824" y="3299"/>
                        <a:pt x="15800" y="3310"/>
                      </a:cubicBezTo>
                      <a:cubicBezTo>
                        <a:pt x="15622" y="3441"/>
                        <a:pt x="15431" y="3560"/>
                        <a:pt x="15229" y="3680"/>
                      </a:cubicBezTo>
                      <a:cubicBezTo>
                        <a:pt x="15038" y="3799"/>
                        <a:pt x="14836" y="3894"/>
                        <a:pt x="14633" y="3989"/>
                      </a:cubicBezTo>
                      <a:lnTo>
                        <a:pt x="14479" y="4072"/>
                      </a:lnTo>
                      <a:cubicBezTo>
                        <a:pt x="14288" y="4156"/>
                        <a:pt x="14098" y="4239"/>
                        <a:pt x="13907" y="4311"/>
                      </a:cubicBezTo>
                      <a:lnTo>
                        <a:pt x="13824" y="4346"/>
                      </a:lnTo>
                      <a:cubicBezTo>
                        <a:pt x="13621" y="4430"/>
                        <a:pt x="13407" y="4489"/>
                        <a:pt x="13193" y="4561"/>
                      </a:cubicBezTo>
                      <a:cubicBezTo>
                        <a:pt x="13038" y="4608"/>
                        <a:pt x="12895" y="4656"/>
                        <a:pt x="12728" y="4692"/>
                      </a:cubicBezTo>
                      <a:cubicBezTo>
                        <a:pt x="12609" y="4727"/>
                        <a:pt x="12502" y="4763"/>
                        <a:pt x="12383" y="4787"/>
                      </a:cubicBezTo>
                      <a:cubicBezTo>
                        <a:pt x="12216" y="4823"/>
                        <a:pt x="12050" y="4858"/>
                        <a:pt x="11883" y="4894"/>
                      </a:cubicBezTo>
                      <a:cubicBezTo>
                        <a:pt x="11764" y="4918"/>
                        <a:pt x="11645" y="4942"/>
                        <a:pt x="11526" y="4965"/>
                      </a:cubicBezTo>
                      <a:lnTo>
                        <a:pt x="11383" y="4989"/>
                      </a:lnTo>
                      <a:cubicBezTo>
                        <a:pt x="11181" y="5025"/>
                        <a:pt x="10966" y="5049"/>
                        <a:pt x="10764" y="5084"/>
                      </a:cubicBezTo>
                      <a:lnTo>
                        <a:pt x="10585" y="5096"/>
                      </a:lnTo>
                      <a:cubicBezTo>
                        <a:pt x="10466" y="5108"/>
                        <a:pt x="10347" y="5120"/>
                        <a:pt x="10216" y="5132"/>
                      </a:cubicBezTo>
                      <a:cubicBezTo>
                        <a:pt x="10026" y="5144"/>
                        <a:pt x="9823" y="5156"/>
                        <a:pt x="9621" y="5168"/>
                      </a:cubicBezTo>
                      <a:cubicBezTo>
                        <a:pt x="9502" y="5168"/>
                        <a:pt x="9371" y="5180"/>
                        <a:pt x="9240" y="5180"/>
                      </a:cubicBezTo>
                      <a:lnTo>
                        <a:pt x="8752" y="5180"/>
                      </a:lnTo>
                      <a:cubicBezTo>
                        <a:pt x="8621" y="5180"/>
                        <a:pt x="8478" y="5180"/>
                        <a:pt x="8347" y="5168"/>
                      </a:cubicBezTo>
                      <a:cubicBezTo>
                        <a:pt x="8204" y="5156"/>
                        <a:pt x="8049" y="5156"/>
                        <a:pt x="7894" y="5144"/>
                      </a:cubicBezTo>
                      <a:cubicBezTo>
                        <a:pt x="7752" y="5132"/>
                        <a:pt x="7621" y="5120"/>
                        <a:pt x="7490" y="5108"/>
                      </a:cubicBezTo>
                      <a:cubicBezTo>
                        <a:pt x="7347" y="5096"/>
                        <a:pt x="7192" y="5084"/>
                        <a:pt x="7037" y="5061"/>
                      </a:cubicBezTo>
                      <a:cubicBezTo>
                        <a:pt x="6894" y="5049"/>
                        <a:pt x="6775" y="5025"/>
                        <a:pt x="6644" y="5001"/>
                      </a:cubicBezTo>
                      <a:cubicBezTo>
                        <a:pt x="6478" y="4977"/>
                        <a:pt x="6323" y="4954"/>
                        <a:pt x="6168" y="4918"/>
                      </a:cubicBezTo>
                      <a:cubicBezTo>
                        <a:pt x="6049" y="4894"/>
                        <a:pt x="5918" y="4870"/>
                        <a:pt x="5799" y="4846"/>
                      </a:cubicBezTo>
                      <a:cubicBezTo>
                        <a:pt x="5608" y="4811"/>
                        <a:pt x="5430" y="4763"/>
                        <a:pt x="5239" y="4715"/>
                      </a:cubicBezTo>
                      <a:cubicBezTo>
                        <a:pt x="5120" y="4680"/>
                        <a:pt x="5001" y="4656"/>
                        <a:pt x="4894" y="4620"/>
                      </a:cubicBezTo>
                      <a:cubicBezTo>
                        <a:pt x="4823" y="4596"/>
                        <a:pt x="4763" y="4573"/>
                        <a:pt x="4704" y="4561"/>
                      </a:cubicBezTo>
                      <a:cubicBezTo>
                        <a:pt x="4513" y="4501"/>
                        <a:pt x="4335" y="4442"/>
                        <a:pt x="4156" y="4370"/>
                      </a:cubicBezTo>
                      <a:lnTo>
                        <a:pt x="4013" y="4322"/>
                      </a:lnTo>
                      <a:cubicBezTo>
                        <a:pt x="3846" y="4251"/>
                        <a:pt x="3692" y="4180"/>
                        <a:pt x="3537" y="4120"/>
                      </a:cubicBezTo>
                      <a:cubicBezTo>
                        <a:pt x="3453" y="4084"/>
                        <a:pt x="3382" y="4049"/>
                        <a:pt x="3311" y="4013"/>
                      </a:cubicBezTo>
                      <a:cubicBezTo>
                        <a:pt x="3084" y="3906"/>
                        <a:pt x="2858" y="3799"/>
                        <a:pt x="2656" y="3680"/>
                      </a:cubicBezTo>
                      <a:cubicBezTo>
                        <a:pt x="1548" y="3037"/>
                        <a:pt x="798" y="2287"/>
                        <a:pt x="394" y="1477"/>
                      </a:cubicBezTo>
                      <a:cubicBezTo>
                        <a:pt x="155" y="1024"/>
                        <a:pt x="24" y="512"/>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52"/>
                <p:cNvSpPr/>
                <p:nvPr/>
              </p:nvSpPr>
              <p:spPr>
                <a:xfrm>
                  <a:off x="3388650" y="3478900"/>
                  <a:ext cx="489375" cy="283400"/>
                </a:xfrm>
                <a:custGeom>
                  <a:avLst/>
                  <a:gdLst/>
                  <a:ahLst/>
                  <a:cxnLst/>
                  <a:rect l="l" t="t" r="r" b="b"/>
                  <a:pathLst>
                    <a:path w="19575" h="11336" extrusionOk="0">
                      <a:moveTo>
                        <a:pt x="16074" y="2025"/>
                      </a:moveTo>
                      <a:cubicBezTo>
                        <a:pt x="19563" y="4037"/>
                        <a:pt x="19574" y="7299"/>
                        <a:pt x="16110" y="9324"/>
                      </a:cubicBezTo>
                      <a:cubicBezTo>
                        <a:pt x="12645" y="11336"/>
                        <a:pt x="7001" y="11336"/>
                        <a:pt x="3513" y="9324"/>
                      </a:cubicBezTo>
                      <a:cubicBezTo>
                        <a:pt x="12" y="7299"/>
                        <a:pt x="1" y="4037"/>
                        <a:pt x="3465" y="2025"/>
                      </a:cubicBezTo>
                      <a:cubicBezTo>
                        <a:pt x="6942" y="1"/>
                        <a:pt x="12574" y="1"/>
                        <a:pt x="16074"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2"/>
                <p:cNvSpPr/>
                <p:nvPr/>
              </p:nvSpPr>
              <p:spPr>
                <a:xfrm>
                  <a:off x="3545525" y="3569700"/>
                  <a:ext cx="175925" cy="101825"/>
                </a:xfrm>
                <a:custGeom>
                  <a:avLst/>
                  <a:gdLst/>
                  <a:ahLst/>
                  <a:cxnLst/>
                  <a:rect l="l" t="t" r="r" b="b"/>
                  <a:pathLst>
                    <a:path w="7037" h="4073" extrusionOk="0">
                      <a:moveTo>
                        <a:pt x="5775" y="727"/>
                      </a:moveTo>
                      <a:cubicBezTo>
                        <a:pt x="7025" y="1453"/>
                        <a:pt x="7037" y="2632"/>
                        <a:pt x="5787" y="3346"/>
                      </a:cubicBezTo>
                      <a:cubicBezTo>
                        <a:pt x="4548" y="4072"/>
                        <a:pt x="2512" y="4072"/>
                        <a:pt x="1262" y="3346"/>
                      </a:cubicBezTo>
                      <a:cubicBezTo>
                        <a:pt x="12" y="2620"/>
                        <a:pt x="0" y="1453"/>
                        <a:pt x="1250" y="727"/>
                      </a:cubicBezTo>
                      <a:cubicBezTo>
                        <a:pt x="2500" y="0"/>
                        <a:pt x="4513" y="0"/>
                        <a:pt x="5775"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52"/>
                <p:cNvSpPr/>
                <p:nvPr/>
              </p:nvSpPr>
              <p:spPr>
                <a:xfrm>
                  <a:off x="3446400" y="3435150"/>
                  <a:ext cx="373875" cy="230725"/>
                </a:xfrm>
                <a:custGeom>
                  <a:avLst/>
                  <a:gdLst/>
                  <a:ahLst/>
                  <a:cxnLst/>
                  <a:rect l="l" t="t" r="r" b="b"/>
                  <a:pathLst>
                    <a:path w="14955" h="9229" extrusionOk="0">
                      <a:moveTo>
                        <a:pt x="14943" y="60"/>
                      </a:moveTo>
                      <a:lnTo>
                        <a:pt x="14942" y="412"/>
                      </a:lnTo>
                      <a:lnTo>
                        <a:pt x="14942" y="412"/>
                      </a:lnTo>
                      <a:cubicBezTo>
                        <a:pt x="14946" y="386"/>
                        <a:pt x="14951" y="360"/>
                        <a:pt x="14955" y="334"/>
                      </a:cubicBezTo>
                      <a:lnTo>
                        <a:pt x="14955" y="275"/>
                      </a:lnTo>
                      <a:cubicBezTo>
                        <a:pt x="14955" y="203"/>
                        <a:pt x="14955" y="132"/>
                        <a:pt x="14943" y="60"/>
                      </a:cubicBezTo>
                      <a:close/>
                      <a:moveTo>
                        <a:pt x="12" y="1"/>
                      </a:moveTo>
                      <a:lnTo>
                        <a:pt x="0" y="4882"/>
                      </a:lnTo>
                      <a:cubicBezTo>
                        <a:pt x="0" y="6001"/>
                        <a:pt x="727" y="7121"/>
                        <a:pt x="2203" y="7966"/>
                      </a:cubicBezTo>
                      <a:cubicBezTo>
                        <a:pt x="2382" y="8073"/>
                        <a:pt x="2560" y="8168"/>
                        <a:pt x="2751" y="8252"/>
                      </a:cubicBezTo>
                      <a:cubicBezTo>
                        <a:pt x="2822" y="8287"/>
                        <a:pt x="2882" y="8311"/>
                        <a:pt x="2941" y="8335"/>
                      </a:cubicBezTo>
                      <a:cubicBezTo>
                        <a:pt x="3060" y="8395"/>
                        <a:pt x="3167" y="8442"/>
                        <a:pt x="3287" y="8490"/>
                      </a:cubicBezTo>
                      <a:lnTo>
                        <a:pt x="3346" y="8514"/>
                      </a:lnTo>
                      <a:lnTo>
                        <a:pt x="3477" y="8561"/>
                      </a:lnTo>
                      <a:cubicBezTo>
                        <a:pt x="3620" y="8609"/>
                        <a:pt x="3775" y="8668"/>
                        <a:pt x="3918" y="8704"/>
                      </a:cubicBezTo>
                      <a:lnTo>
                        <a:pt x="4084" y="8752"/>
                      </a:lnTo>
                      <a:lnTo>
                        <a:pt x="4191" y="8788"/>
                      </a:lnTo>
                      <a:cubicBezTo>
                        <a:pt x="4251" y="8811"/>
                        <a:pt x="4310" y="8823"/>
                        <a:pt x="4382" y="8835"/>
                      </a:cubicBezTo>
                      <a:cubicBezTo>
                        <a:pt x="4525" y="8871"/>
                        <a:pt x="4691" y="8919"/>
                        <a:pt x="4846" y="8954"/>
                      </a:cubicBezTo>
                      <a:cubicBezTo>
                        <a:pt x="4882" y="8954"/>
                        <a:pt x="4918" y="8966"/>
                        <a:pt x="4965" y="8978"/>
                      </a:cubicBezTo>
                      <a:lnTo>
                        <a:pt x="5156" y="9014"/>
                      </a:lnTo>
                      <a:cubicBezTo>
                        <a:pt x="5287" y="9038"/>
                        <a:pt x="5418" y="9061"/>
                        <a:pt x="5549" y="9085"/>
                      </a:cubicBezTo>
                      <a:cubicBezTo>
                        <a:pt x="5596" y="9085"/>
                        <a:pt x="5656" y="9097"/>
                        <a:pt x="5703" y="9109"/>
                      </a:cubicBezTo>
                      <a:cubicBezTo>
                        <a:pt x="5763" y="9121"/>
                        <a:pt x="5823" y="9121"/>
                        <a:pt x="5882" y="9133"/>
                      </a:cubicBezTo>
                      <a:lnTo>
                        <a:pt x="6251" y="9169"/>
                      </a:lnTo>
                      <a:cubicBezTo>
                        <a:pt x="6323" y="9169"/>
                        <a:pt x="6370" y="9180"/>
                        <a:pt x="6430" y="9192"/>
                      </a:cubicBezTo>
                      <a:lnTo>
                        <a:pt x="6608" y="9204"/>
                      </a:lnTo>
                      <a:cubicBezTo>
                        <a:pt x="6727" y="9204"/>
                        <a:pt x="6858" y="9216"/>
                        <a:pt x="6977" y="9216"/>
                      </a:cubicBezTo>
                      <a:lnTo>
                        <a:pt x="7168" y="9228"/>
                      </a:lnTo>
                      <a:lnTo>
                        <a:pt x="7930" y="9228"/>
                      </a:lnTo>
                      <a:lnTo>
                        <a:pt x="8049" y="9216"/>
                      </a:lnTo>
                      <a:cubicBezTo>
                        <a:pt x="8228" y="9216"/>
                        <a:pt x="8394" y="9204"/>
                        <a:pt x="8561" y="9192"/>
                      </a:cubicBezTo>
                      <a:cubicBezTo>
                        <a:pt x="8632" y="9192"/>
                        <a:pt x="8692" y="9180"/>
                        <a:pt x="8763" y="9169"/>
                      </a:cubicBezTo>
                      <a:lnTo>
                        <a:pt x="8859" y="9157"/>
                      </a:lnTo>
                      <a:lnTo>
                        <a:pt x="9013" y="9145"/>
                      </a:lnTo>
                      <a:cubicBezTo>
                        <a:pt x="9180" y="9121"/>
                        <a:pt x="9359" y="9097"/>
                        <a:pt x="9525" y="9073"/>
                      </a:cubicBezTo>
                      <a:lnTo>
                        <a:pt x="9656" y="9049"/>
                      </a:lnTo>
                      <a:lnTo>
                        <a:pt x="9716" y="9038"/>
                      </a:lnTo>
                      <a:cubicBezTo>
                        <a:pt x="9799" y="9026"/>
                        <a:pt x="9871" y="9002"/>
                        <a:pt x="9954" y="8990"/>
                      </a:cubicBezTo>
                      <a:cubicBezTo>
                        <a:pt x="10097" y="8954"/>
                        <a:pt x="10228" y="8930"/>
                        <a:pt x="10371" y="8895"/>
                      </a:cubicBezTo>
                      <a:cubicBezTo>
                        <a:pt x="10466" y="8871"/>
                        <a:pt x="10561" y="8847"/>
                        <a:pt x="10668" y="8823"/>
                      </a:cubicBezTo>
                      <a:cubicBezTo>
                        <a:pt x="10799" y="8788"/>
                        <a:pt x="10930" y="8752"/>
                        <a:pt x="11049" y="8704"/>
                      </a:cubicBezTo>
                      <a:lnTo>
                        <a:pt x="11133" y="8692"/>
                      </a:lnTo>
                      <a:cubicBezTo>
                        <a:pt x="11288" y="8633"/>
                        <a:pt x="11442" y="8585"/>
                        <a:pt x="11585" y="8526"/>
                      </a:cubicBezTo>
                      <a:cubicBezTo>
                        <a:pt x="11609" y="8514"/>
                        <a:pt x="11633" y="8502"/>
                        <a:pt x="11657" y="8502"/>
                      </a:cubicBezTo>
                      <a:cubicBezTo>
                        <a:pt x="11811" y="8442"/>
                        <a:pt x="11978" y="8371"/>
                        <a:pt x="12133" y="8299"/>
                      </a:cubicBezTo>
                      <a:lnTo>
                        <a:pt x="12276" y="8228"/>
                      </a:lnTo>
                      <a:cubicBezTo>
                        <a:pt x="12442" y="8145"/>
                        <a:pt x="12609" y="8061"/>
                        <a:pt x="12776" y="7966"/>
                      </a:cubicBezTo>
                      <a:lnTo>
                        <a:pt x="12871" y="7906"/>
                      </a:lnTo>
                      <a:cubicBezTo>
                        <a:pt x="13002" y="7835"/>
                        <a:pt x="13133" y="7752"/>
                        <a:pt x="13252" y="7668"/>
                      </a:cubicBezTo>
                      <a:lnTo>
                        <a:pt x="13312" y="7621"/>
                      </a:lnTo>
                      <a:cubicBezTo>
                        <a:pt x="13443" y="7525"/>
                        <a:pt x="13574" y="7418"/>
                        <a:pt x="13693" y="7323"/>
                      </a:cubicBezTo>
                      <a:lnTo>
                        <a:pt x="13752" y="7275"/>
                      </a:lnTo>
                      <a:cubicBezTo>
                        <a:pt x="13764" y="7252"/>
                        <a:pt x="13788" y="7240"/>
                        <a:pt x="13812" y="7216"/>
                      </a:cubicBezTo>
                      <a:cubicBezTo>
                        <a:pt x="13907" y="7133"/>
                        <a:pt x="14002" y="7037"/>
                        <a:pt x="14085" y="6942"/>
                      </a:cubicBezTo>
                      <a:lnTo>
                        <a:pt x="14133" y="6883"/>
                      </a:lnTo>
                      <a:cubicBezTo>
                        <a:pt x="14181" y="6835"/>
                        <a:pt x="14228" y="6775"/>
                        <a:pt x="14276" y="6716"/>
                      </a:cubicBezTo>
                      <a:cubicBezTo>
                        <a:pt x="14395" y="6573"/>
                        <a:pt x="14490" y="6430"/>
                        <a:pt x="14574" y="6275"/>
                      </a:cubicBezTo>
                      <a:cubicBezTo>
                        <a:pt x="14657" y="6132"/>
                        <a:pt x="14717" y="5990"/>
                        <a:pt x="14776" y="5847"/>
                      </a:cubicBezTo>
                      <a:cubicBezTo>
                        <a:pt x="14824" y="5704"/>
                        <a:pt x="14871" y="5573"/>
                        <a:pt x="14895" y="5430"/>
                      </a:cubicBezTo>
                      <a:cubicBezTo>
                        <a:pt x="14895" y="5418"/>
                        <a:pt x="14895" y="5394"/>
                        <a:pt x="14895" y="5382"/>
                      </a:cubicBezTo>
                      <a:cubicBezTo>
                        <a:pt x="14907" y="5311"/>
                        <a:pt x="14919" y="5251"/>
                        <a:pt x="14931" y="5180"/>
                      </a:cubicBezTo>
                      <a:lnTo>
                        <a:pt x="14931" y="5097"/>
                      </a:lnTo>
                      <a:lnTo>
                        <a:pt x="14931" y="5001"/>
                      </a:lnTo>
                      <a:lnTo>
                        <a:pt x="14931" y="4942"/>
                      </a:lnTo>
                      <a:lnTo>
                        <a:pt x="14942" y="412"/>
                      </a:lnTo>
                      <a:lnTo>
                        <a:pt x="14942" y="412"/>
                      </a:lnTo>
                      <a:cubicBezTo>
                        <a:pt x="14919" y="544"/>
                        <a:pt x="14887" y="681"/>
                        <a:pt x="14847" y="810"/>
                      </a:cubicBezTo>
                      <a:cubicBezTo>
                        <a:pt x="14847" y="822"/>
                        <a:pt x="14847" y="834"/>
                        <a:pt x="14847" y="834"/>
                      </a:cubicBezTo>
                      <a:cubicBezTo>
                        <a:pt x="14824" y="906"/>
                        <a:pt x="14800" y="989"/>
                        <a:pt x="14764" y="1060"/>
                      </a:cubicBezTo>
                      <a:lnTo>
                        <a:pt x="14764" y="1084"/>
                      </a:lnTo>
                      <a:cubicBezTo>
                        <a:pt x="14609" y="1430"/>
                        <a:pt x="14407" y="1739"/>
                        <a:pt x="14157" y="2025"/>
                      </a:cubicBezTo>
                      <a:cubicBezTo>
                        <a:pt x="14133" y="2049"/>
                        <a:pt x="14121" y="2061"/>
                        <a:pt x="14109" y="2084"/>
                      </a:cubicBezTo>
                      <a:cubicBezTo>
                        <a:pt x="13990" y="2192"/>
                        <a:pt x="13883" y="2299"/>
                        <a:pt x="13764" y="2406"/>
                      </a:cubicBezTo>
                      <a:lnTo>
                        <a:pt x="13704" y="2453"/>
                      </a:lnTo>
                      <a:cubicBezTo>
                        <a:pt x="13585" y="2561"/>
                        <a:pt x="13454" y="2656"/>
                        <a:pt x="13323" y="2751"/>
                      </a:cubicBezTo>
                      <a:lnTo>
                        <a:pt x="13264" y="2787"/>
                      </a:lnTo>
                      <a:cubicBezTo>
                        <a:pt x="13109" y="2894"/>
                        <a:pt x="12966" y="3001"/>
                        <a:pt x="12788" y="3084"/>
                      </a:cubicBezTo>
                      <a:cubicBezTo>
                        <a:pt x="12609" y="3180"/>
                        <a:pt x="12454" y="3275"/>
                        <a:pt x="12276" y="3358"/>
                      </a:cubicBezTo>
                      <a:lnTo>
                        <a:pt x="12145" y="3418"/>
                      </a:lnTo>
                      <a:cubicBezTo>
                        <a:pt x="11990" y="3489"/>
                        <a:pt x="11835" y="3561"/>
                        <a:pt x="11669" y="3620"/>
                      </a:cubicBezTo>
                      <a:lnTo>
                        <a:pt x="11597" y="3644"/>
                      </a:lnTo>
                      <a:cubicBezTo>
                        <a:pt x="11430" y="3716"/>
                        <a:pt x="11240" y="3775"/>
                        <a:pt x="11061" y="3835"/>
                      </a:cubicBezTo>
                      <a:cubicBezTo>
                        <a:pt x="10942" y="3870"/>
                        <a:pt x="10811" y="3906"/>
                        <a:pt x="10680" y="3942"/>
                      </a:cubicBezTo>
                      <a:cubicBezTo>
                        <a:pt x="10585" y="3966"/>
                        <a:pt x="10490" y="4001"/>
                        <a:pt x="10383" y="4025"/>
                      </a:cubicBezTo>
                      <a:cubicBezTo>
                        <a:pt x="10240" y="4061"/>
                        <a:pt x="10109" y="4085"/>
                        <a:pt x="9966" y="4108"/>
                      </a:cubicBezTo>
                      <a:cubicBezTo>
                        <a:pt x="9859" y="4132"/>
                        <a:pt x="9764" y="4156"/>
                        <a:pt x="9668" y="4168"/>
                      </a:cubicBezTo>
                      <a:lnTo>
                        <a:pt x="9537" y="4192"/>
                      </a:lnTo>
                      <a:cubicBezTo>
                        <a:pt x="9371" y="4216"/>
                        <a:pt x="9204" y="4251"/>
                        <a:pt x="9025" y="4263"/>
                      </a:cubicBezTo>
                      <a:lnTo>
                        <a:pt x="8871" y="4287"/>
                      </a:lnTo>
                      <a:cubicBezTo>
                        <a:pt x="8775" y="4299"/>
                        <a:pt x="8680" y="4299"/>
                        <a:pt x="8573" y="4311"/>
                      </a:cubicBezTo>
                      <a:cubicBezTo>
                        <a:pt x="8406" y="4323"/>
                        <a:pt x="8240" y="4335"/>
                        <a:pt x="8073" y="4347"/>
                      </a:cubicBezTo>
                      <a:cubicBezTo>
                        <a:pt x="7966" y="4347"/>
                        <a:pt x="7859" y="4347"/>
                        <a:pt x="7751" y="4358"/>
                      </a:cubicBezTo>
                      <a:lnTo>
                        <a:pt x="7335" y="4358"/>
                      </a:lnTo>
                      <a:cubicBezTo>
                        <a:pt x="7204" y="4358"/>
                        <a:pt x="7108" y="4358"/>
                        <a:pt x="7001" y="4347"/>
                      </a:cubicBezTo>
                      <a:cubicBezTo>
                        <a:pt x="6882" y="4335"/>
                        <a:pt x="6739" y="4335"/>
                        <a:pt x="6620" y="4323"/>
                      </a:cubicBezTo>
                      <a:cubicBezTo>
                        <a:pt x="6489" y="4311"/>
                        <a:pt x="6382" y="4311"/>
                        <a:pt x="6275" y="4299"/>
                      </a:cubicBezTo>
                      <a:cubicBezTo>
                        <a:pt x="6156" y="4287"/>
                        <a:pt x="6025" y="4263"/>
                        <a:pt x="5894" y="4251"/>
                      </a:cubicBezTo>
                      <a:cubicBezTo>
                        <a:pt x="5775" y="4239"/>
                        <a:pt x="5680" y="4227"/>
                        <a:pt x="5561" y="4204"/>
                      </a:cubicBezTo>
                      <a:cubicBezTo>
                        <a:pt x="5453" y="4192"/>
                        <a:pt x="5299" y="4156"/>
                        <a:pt x="5168" y="4132"/>
                      </a:cubicBezTo>
                      <a:cubicBezTo>
                        <a:pt x="5061" y="4120"/>
                        <a:pt x="4953" y="4097"/>
                        <a:pt x="4858" y="4073"/>
                      </a:cubicBezTo>
                      <a:cubicBezTo>
                        <a:pt x="4703" y="4037"/>
                        <a:pt x="4549" y="4001"/>
                        <a:pt x="4394" y="3966"/>
                      </a:cubicBezTo>
                      <a:cubicBezTo>
                        <a:pt x="4287" y="3930"/>
                        <a:pt x="4191" y="3906"/>
                        <a:pt x="4096" y="3882"/>
                      </a:cubicBezTo>
                      <a:lnTo>
                        <a:pt x="3941" y="3835"/>
                      </a:lnTo>
                      <a:cubicBezTo>
                        <a:pt x="3787" y="3787"/>
                        <a:pt x="3644" y="3727"/>
                        <a:pt x="3489" y="3680"/>
                      </a:cubicBezTo>
                      <a:lnTo>
                        <a:pt x="3358" y="3632"/>
                      </a:lnTo>
                      <a:cubicBezTo>
                        <a:pt x="3227" y="3573"/>
                        <a:pt x="3096" y="3513"/>
                        <a:pt x="2965" y="3465"/>
                      </a:cubicBezTo>
                      <a:cubicBezTo>
                        <a:pt x="2894" y="3430"/>
                        <a:pt x="2834" y="3406"/>
                        <a:pt x="2763" y="3382"/>
                      </a:cubicBezTo>
                      <a:cubicBezTo>
                        <a:pt x="2572" y="3287"/>
                        <a:pt x="2394" y="3192"/>
                        <a:pt x="2215" y="3084"/>
                      </a:cubicBezTo>
                      <a:cubicBezTo>
                        <a:pt x="1298" y="2561"/>
                        <a:pt x="667" y="1918"/>
                        <a:pt x="322" y="1251"/>
                      </a:cubicBezTo>
                      <a:cubicBezTo>
                        <a:pt x="119" y="858"/>
                        <a:pt x="12" y="441"/>
                        <a:pt x="12"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52"/>
                <p:cNvSpPr/>
                <p:nvPr/>
              </p:nvSpPr>
              <p:spPr>
                <a:xfrm>
                  <a:off x="3427950" y="3317275"/>
                  <a:ext cx="410775" cy="237850"/>
                </a:xfrm>
                <a:custGeom>
                  <a:avLst/>
                  <a:gdLst/>
                  <a:ahLst/>
                  <a:cxnLst/>
                  <a:rect l="l" t="t" r="r" b="b"/>
                  <a:pathLst>
                    <a:path w="16431" h="9514" extrusionOk="0">
                      <a:moveTo>
                        <a:pt x="13490" y="1692"/>
                      </a:moveTo>
                      <a:cubicBezTo>
                        <a:pt x="16419" y="3394"/>
                        <a:pt x="16431" y="6133"/>
                        <a:pt x="13526" y="7823"/>
                      </a:cubicBezTo>
                      <a:cubicBezTo>
                        <a:pt x="10609" y="9514"/>
                        <a:pt x="5870" y="9514"/>
                        <a:pt x="2941" y="7823"/>
                      </a:cubicBezTo>
                      <a:cubicBezTo>
                        <a:pt x="12" y="6133"/>
                        <a:pt x="0" y="3394"/>
                        <a:pt x="2905" y="1692"/>
                      </a:cubicBezTo>
                      <a:cubicBezTo>
                        <a:pt x="5822" y="1"/>
                        <a:pt x="10561" y="1"/>
                        <a:pt x="13490" y="169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52"/>
                <p:cNvSpPr/>
                <p:nvPr/>
              </p:nvSpPr>
              <p:spPr>
                <a:xfrm>
                  <a:off x="3526775" y="3374425"/>
                  <a:ext cx="213125" cy="123550"/>
                </a:xfrm>
                <a:custGeom>
                  <a:avLst/>
                  <a:gdLst/>
                  <a:ahLst/>
                  <a:cxnLst/>
                  <a:rect l="l" t="t" r="r" b="b"/>
                  <a:pathLst>
                    <a:path w="8525" h="4942" extrusionOk="0">
                      <a:moveTo>
                        <a:pt x="7001" y="882"/>
                      </a:moveTo>
                      <a:cubicBezTo>
                        <a:pt x="8525" y="1763"/>
                        <a:pt x="8525" y="3192"/>
                        <a:pt x="7013" y="4061"/>
                      </a:cubicBezTo>
                      <a:cubicBezTo>
                        <a:pt x="5513" y="4942"/>
                        <a:pt x="3048" y="4942"/>
                        <a:pt x="1524" y="4061"/>
                      </a:cubicBezTo>
                      <a:cubicBezTo>
                        <a:pt x="0" y="3192"/>
                        <a:pt x="0" y="1763"/>
                        <a:pt x="1512" y="882"/>
                      </a:cubicBezTo>
                      <a:cubicBezTo>
                        <a:pt x="3024" y="1"/>
                        <a:pt x="5489" y="1"/>
                        <a:pt x="7001"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52"/>
                <p:cNvSpPr/>
                <p:nvPr/>
              </p:nvSpPr>
              <p:spPr>
                <a:xfrm>
                  <a:off x="3551475" y="3392975"/>
                  <a:ext cx="163725" cy="86475"/>
                </a:xfrm>
                <a:custGeom>
                  <a:avLst/>
                  <a:gdLst/>
                  <a:ahLst/>
                  <a:cxnLst/>
                  <a:rect l="l" t="t" r="r" b="b"/>
                  <a:pathLst>
                    <a:path w="6549" h="3459" extrusionOk="0">
                      <a:moveTo>
                        <a:pt x="3264" y="0"/>
                      </a:moveTo>
                      <a:cubicBezTo>
                        <a:pt x="2501" y="0"/>
                        <a:pt x="1739" y="170"/>
                        <a:pt x="1155" y="509"/>
                      </a:cubicBezTo>
                      <a:cubicBezTo>
                        <a:pt x="0" y="1188"/>
                        <a:pt x="0" y="2283"/>
                        <a:pt x="1167" y="2950"/>
                      </a:cubicBezTo>
                      <a:cubicBezTo>
                        <a:pt x="1756" y="3289"/>
                        <a:pt x="2521" y="3459"/>
                        <a:pt x="3285" y="3459"/>
                      </a:cubicBezTo>
                      <a:cubicBezTo>
                        <a:pt x="4048" y="3459"/>
                        <a:pt x="4810" y="3289"/>
                        <a:pt x="5394" y="2950"/>
                      </a:cubicBezTo>
                      <a:cubicBezTo>
                        <a:pt x="6549" y="2283"/>
                        <a:pt x="6549" y="1188"/>
                        <a:pt x="5382" y="509"/>
                      </a:cubicBezTo>
                      <a:cubicBezTo>
                        <a:pt x="4793" y="170"/>
                        <a:pt x="4028" y="0"/>
                        <a:pt x="3264"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52"/>
                <p:cNvSpPr/>
                <p:nvPr/>
              </p:nvSpPr>
              <p:spPr>
                <a:xfrm>
                  <a:off x="3410675" y="3414925"/>
                  <a:ext cx="445525" cy="274750"/>
                </a:xfrm>
                <a:custGeom>
                  <a:avLst/>
                  <a:gdLst/>
                  <a:ahLst/>
                  <a:cxnLst/>
                  <a:rect l="l" t="t" r="r" b="b"/>
                  <a:pathLst>
                    <a:path w="17821" h="10990" extrusionOk="0">
                      <a:moveTo>
                        <a:pt x="17812" y="48"/>
                      </a:moveTo>
                      <a:lnTo>
                        <a:pt x="17812" y="212"/>
                      </a:lnTo>
                      <a:lnTo>
                        <a:pt x="17812" y="212"/>
                      </a:lnTo>
                      <a:cubicBezTo>
                        <a:pt x="17818" y="161"/>
                        <a:pt x="17820" y="109"/>
                        <a:pt x="17812" y="48"/>
                      </a:cubicBezTo>
                      <a:close/>
                      <a:moveTo>
                        <a:pt x="24" y="0"/>
                      </a:moveTo>
                      <a:lnTo>
                        <a:pt x="1" y="5810"/>
                      </a:lnTo>
                      <a:cubicBezTo>
                        <a:pt x="1" y="7144"/>
                        <a:pt x="882" y="8465"/>
                        <a:pt x="2632" y="9489"/>
                      </a:cubicBezTo>
                      <a:cubicBezTo>
                        <a:pt x="2846" y="9608"/>
                        <a:pt x="3061" y="9716"/>
                        <a:pt x="3287" y="9823"/>
                      </a:cubicBezTo>
                      <a:cubicBezTo>
                        <a:pt x="3370" y="9858"/>
                        <a:pt x="3442" y="9894"/>
                        <a:pt x="3525" y="9930"/>
                      </a:cubicBezTo>
                      <a:cubicBezTo>
                        <a:pt x="3656" y="9989"/>
                        <a:pt x="3787" y="10049"/>
                        <a:pt x="3918" y="10097"/>
                      </a:cubicBezTo>
                      <a:lnTo>
                        <a:pt x="3989" y="10132"/>
                      </a:lnTo>
                      <a:lnTo>
                        <a:pt x="4144" y="10180"/>
                      </a:lnTo>
                      <a:cubicBezTo>
                        <a:pt x="4323" y="10251"/>
                        <a:pt x="4501" y="10311"/>
                        <a:pt x="4680" y="10370"/>
                      </a:cubicBezTo>
                      <a:lnTo>
                        <a:pt x="4870" y="10430"/>
                      </a:lnTo>
                      <a:lnTo>
                        <a:pt x="5001" y="10466"/>
                      </a:lnTo>
                      <a:cubicBezTo>
                        <a:pt x="5073" y="10490"/>
                        <a:pt x="5144" y="10501"/>
                        <a:pt x="5227" y="10525"/>
                      </a:cubicBezTo>
                      <a:cubicBezTo>
                        <a:pt x="5406" y="10573"/>
                        <a:pt x="5597" y="10620"/>
                        <a:pt x="5775" y="10656"/>
                      </a:cubicBezTo>
                      <a:cubicBezTo>
                        <a:pt x="5835" y="10668"/>
                        <a:pt x="5882" y="10680"/>
                        <a:pt x="5930" y="10692"/>
                      </a:cubicBezTo>
                      <a:cubicBezTo>
                        <a:pt x="5978" y="10704"/>
                        <a:pt x="6073" y="10716"/>
                        <a:pt x="6156" y="10728"/>
                      </a:cubicBezTo>
                      <a:cubicBezTo>
                        <a:pt x="6299" y="10763"/>
                        <a:pt x="6466" y="10787"/>
                        <a:pt x="6621" y="10811"/>
                      </a:cubicBezTo>
                      <a:cubicBezTo>
                        <a:pt x="6692" y="10823"/>
                        <a:pt x="6751" y="10835"/>
                        <a:pt x="6811" y="10847"/>
                      </a:cubicBezTo>
                      <a:cubicBezTo>
                        <a:pt x="6871" y="10859"/>
                        <a:pt x="6966" y="10859"/>
                        <a:pt x="7025" y="10871"/>
                      </a:cubicBezTo>
                      <a:cubicBezTo>
                        <a:pt x="7168" y="10882"/>
                        <a:pt x="7323" y="10906"/>
                        <a:pt x="7466" y="10918"/>
                      </a:cubicBezTo>
                      <a:cubicBezTo>
                        <a:pt x="7537" y="10918"/>
                        <a:pt x="7609" y="10942"/>
                        <a:pt x="7680" y="10942"/>
                      </a:cubicBezTo>
                      <a:cubicBezTo>
                        <a:pt x="7716" y="10948"/>
                        <a:pt x="7749" y="10948"/>
                        <a:pt x="7781" y="10948"/>
                      </a:cubicBezTo>
                      <a:cubicBezTo>
                        <a:pt x="7814" y="10948"/>
                        <a:pt x="7847" y="10948"/>
                        <a:pt x="7883" y="10954"/>
                      </a:cubicBezTo>
                      <a:cubicBezTo>
                        <a:pt x="8025" y="10966"/>
                        <a:pt x="8180" y="10966"/>
                        <a:pt x="8323" y="10978"/>
                      </a:cubicBezTo>
                      <a:cubicBezTo>
                        <a:pt x="8406" y="10978"/>
                        <a:pt x="8478" y="10990"/>
                        <a:pt x="8549" y="10990"/>
                      </a:cubicBezTo>
                      <a:lnTo>
                        <a:pt x="9466" y="10990"/>
                      </a:lnTo>
                      <a:cubicBezTo>
                        <a:pt x="9514" y="10990"/>
                        <a:pt x="9561" y="10990"/>
                        <a:pt x="9609" y="10978"/>
                      </a:cubicBezTo>
                      <a:cubicBezTo>
                        <a:pt x="9811" y="10966"/>
                        <a:pt x="10014" y="10954"/>
                        <a:pt x="10204" y="10942"/>
                      </a:cubicBezTo>
                      <a:cubicBezTo>
                        <a:pt x="10288" y="10942"/>
                        <a:pt x="10371" y="10930"/>
                        <a:pt x="10454" y="10930"/>
                      </a:cubicBezTo>
                      <a:lnTo>
                        <a:pt x="10573" y="10906"/>
                      </a:lnTo>
                      <a:lnTo>
                        <a:pt x="10752" y="10894"/>
                      </a:lnTo>
                      <a:cubicBezTo>
                        <a:pt x="10954" y="10859"/>
                        <a:pt x="11169" y="10835"/>
                        <a:pt x="11371" y="10799"/>
                      </a:cubicBezTo>
                      <a:lnTo>
                        <a:pt x="11514" y="10775"/>
                      </a:lnTo>
                      <a:lnTo>
                        <a:pt x="11585" y="10763"/>
                      </a:lnTo>
                      <a:cubicBezTo>
                        <a:pt x="11681" y="10751"/>
                        <a:pt x="11776" y="10728"/>
                        <a:pt x="11871" y="10704"/>
                      </a:cubicBezTo>
                      <a:cubicBezTo>
                        <a:pt x="12038" y="10668"/>
                        <a:pt x="12205" y="10632"/>
                        <a:pt x="12371" y="10597"/>
                      </a:cubicBezTo>
                      <a:cubicBezTo>
                        <a:pt x="12490" y="10573"/>
                        <a:pt x="12597" y="10537"/>
                        <a:pt x="12717" y="10501"/>
                      </a:cubicBezTo>
                      <a:cubicBezTo>
                        <a:pt x="12871" y="10466"/>
                        <a:pt x="13026" y="10418"/>
                        <a:pt x="13181" y="10370"/>
                      </a:cubicBezTo>
                      <a:lnTo>
                        <a:pt x="13276" y="10347"/>
                      </a:lnTo>
                      <a:cubicBezTo>
                        <a:pt x="13455" y="10287"/>
                        <a:pt x="13633" y="10228"/>
                        <a:pt x="13812" y="10156"/>
                      </a:cubicBezTo>
                      <a:lnTo>
                        <a:pt x="13895" y="10120"/>
                      </a:lnTo>
                      <a:cubicBezTo>
                        <a:pt x="14086" y="10049"/>
                        <a:pt x="14276" y="9966"/>
                        <a:pt x="14467" y="9882"/>
                      </a:cubicBezTo>
                      <a:lnTo>
                        <a:pt x="14622" y="9799"/>
                      </a:lnTo>
                      <a:cubicBezTo>
                        <a:pt x="14836" y="9704"/>
                        <a:pt x="15038" y="9597"/>
                        <a:pt x="15217" y="9489"/>
                      </a:cubicBezTo>
                      <a:lnTo>
                        <a:pt x="15336" y="9418"/>
                      </a:lnTo>
                      <a:cubicBezTo>
                        <a:pt x="15491" y="9323"/>
                        <a:pt x="15645" y="9227"/>
                        <a:pt x="15788" y="9120"/>
                      </a:cubicBezTo>
                      <a:lnTo>
                        <a:pt x="15860" y="9073"/>
                      </a:lnTo>
                      <a:cubicBezTo>
                        <a:pt x="16026" y="8954"/>
                        <a:pt x="16169" y="8835"/>
                        <a:pt x="16312" y="8715"/>
                      </a:cubicBezTo>
                      <a:lnTo>
                        <a:pt x="16384" y="8656"/>
                      </a:lnTo>
                      <a:cubicBezTo>
                        <a:pt x="16407" y="8632"/>
                        <a:pt x="16431" y="8608"/>
                        <a:pt x="16455" y="8585"/>
                      </a:cubicBezTo>
                      <a:cubicBezTo>
                        <a:pt x="16574" y="8477"/>
                        <a:pt x="16681" y="8370"/>
                        <a:pt x="16777" y="8263"/>
                      </a:cubicBezTo>
                      <a:cubicBezTo>
                        <a:pt x="16800" y="8239"/>
                        <a:pt x="16824" y="8215"/>
                        <a:pt x="16836" y="8192"/>
                      </a:cubicBezTo>
                      <a:cubicBezTo>
                        <a:pt x="16896" y="8132"/>
                        <a:pt x="16955" y="8061"/>
                        <a:pt x="17015" y="7989"/>
                      </a:cubicBezTo>
                      <a:cubicBezTo>
                        <a:pt x="17146" y="7823"/>
                        <a:pt x="17265" y="7644"/>
                        <a:pt x="17372" y="7465"/>
                      </a:cubicBezTo>
                      <a:cubicBezTo>
                        <a:pt x="17467" y="7299"/>
                        <a:pt x="17539" y="7132"/>
                        <a:pt x="17610" y="6953"/>
                      </a:cubicBezTo>
                      <a:cubicBezTo>
                        <a:pt x="17670" y="6787"/>
                        <a:pt x="17717" y="6620"/>
                        <a:pt x="17753" y="6453"/>
                      </a:cubicBezTo>
                      <a:lnTo>
                        <a:pt x="17753" y="6406"/>
                      </a:lnTo>
                      <a:cubicBezTo>
                        <a:pt x="17753" y="6406"/>
                        <a:pt x="17753" y="6406"/>
                        <a:pt x="17753" y="6394"/>
                      </a:cubicBezTo>
                      <a:cubicBezTo>
                        <a:pt x="17777" y="6322"/>
                        <a:pt x="17777" y="6239"/>
                        <a:pt x="17789" y="6156"/>
                      </a:cubicBezTo>
                      <a:lnTo>
                        <a:pt x="17789" y="6060"/>
                      </a:lnTo>
                      <a:cubicBezTo>
                        <a:pt x="17789" y="6025"/>
                        <a:pt x="17789" y="5977"/>
                        <a:pt x="17800" y="5941"/>
                      </a:cubicBezTo>
                      <a:cubicBezTo>
                        <a:pt x="17812" y="5906"/>
                        <a:pt x="17800" y="5894"/>
                        <a:pt x="17800" y="5870"/>
                      </a:cubicBezTo>
                      <a:lnTo>
                        <a:pt x="17812" y="212"/>
                      </a:lnTo>
                      <a:lnTo>
                        <a:pt x="17812" y="212"/>
                      </a:lnTo>
                      <a:cubicBezTo>
                        <a:pt x="17809" y="240"/>
                        <a:pt x="17805" y="268"/>
                        <a:pt x="17800" y="298"/>
                      </a:cubicBezTo>
                      <a:lnTo>
                        <a:pt x="17800" y="369"/>
                      </a:lnTo>
                      <a:cubicBezTo>
                        <a:pt x="17789" y="572"/>
                        <a:pt x="17741" y="762"/>
                        <a:pt x="17681" y="953"/>
                      </a:cubicBezTo>
                      <a:lnTo>
                        <a:pt x="17681" y="976"/>
                      </a:lnTo>
                      <a:cubicBezTo>
                        <a:pt x="17646" y="1060"/>
                        <a:pt x="17622" y="1155"/>
                        <a:pt x="17586" y="1238"/>
                      </a:cubicBezTo>
                      <a:lnTo>
                        <a:pt x="17574" y="1262"/>
                      </a:lnTo>
                      <a:cubicBezTo>
                        <a:pt x="17396" y="1679"/>
                        <a:pt x="17146" y="2060"/>
                        <a:pt x="16848" y="2393"/>
                      </a:cubicBezTo>
                      <a:cubicBezTo>
                        <a:pt x="16836" y="2417"/>
                        <a:pt x="16812" y="2429"/>
                        <a:pt x="16788" y="2453"/>
                      </a:cubicBezTo>
                      <a:cubicBezTo>
                        <a:pt x="16669" y="2596"/>
                        <a:pt x="16527" y="2727"/>
                        <a:pt x="16396" y="2846"/>
                      </a:cubicBezTo>
                      <a:lnTo>
                        <a:pt x="16324" y="2905"/>
                      </a:lnTo>
                      <a:cubicBezTo>
                        <a:pt x="16181" y="3024"/>
                        <a:pt x="16026" y="3155"/>
                        <a:pt x="15872" y="3262"/>
                      </a:cubicBezTo>
                      <a:cubicBezTo>
                        <a:pt x="15848" y="3286"/>
                        <a:pt x="15824" y="3298"/>
                        <a:pt x="15800" y="3322"/>
                      </a:cubicBezTo>
                      <a:cubicBezTo>
                        <a:pt x="15622" y="3441"/>
                        <a:pt x="15431" y="3560"/>
                        <a:pt x="15229" y="3679"/>
                      </a:cubicBezTo>
                      <a:cubicBezTo>
                        <a:pt x="15038" y="3798"/>
                        <a:pt x="14836" y="3893"/>
                        <a:pt x="14633" y="4001"/>
                      </a:cubicBezTo>
                      <a:lnTo>
                        <a:pt x="14479" y="4072"/>
                      </a:lnTo>
                      <a:cubicBezTo>
                        <a:pt x="14288" y="4155"/>
                        <a:pt x="14098" y="4239"/>
                        <a:pt x="13907" y="4310"/>
                      </a:cubicBezTo>
                      <a:lnTo>
                        <a:pt x="13824" y="4346"/>
                      </a:lnTo>
                      <a:cubicBezTo>
                        <a:pt x="13621" y="4429"/>
                        <a:pt x="13407" y="4501"/>
                        <a:pt x="13193" y="4572"/>
                      </a:cubicBezTo>
                      <a:cubicBezTo>
                        <a:pt x="13038" y="4620"/>
                        <a:pt x="12895" y="4655"/>
                        <a:pt x="12728" y="4703"/>
                      </a:cubicBezTo>
                      <a:cubicBezTo>
                        <a:pt x="12609" y="4727"/>
                        <a:pt x="12502" y="4763"/>
                        <a:pt x="12383" y="4786"/>
                      </a:cubicBezTo>
                      <a:cubicBezTo>
                        <a:pt x="12216" y="4834"/>
                        <a:pt x="12050" y="4870"/>
                        <a:pt x="11883" y="4894"/>
                      </a:cubicBezTo>
                      <a:cubicBezTo>
                        <a:pt x="11764" y="4917"/>
                        <a:pt x="11645" y="4953"/>
                        <a:pt x="11526" y="4977"/>
                      </a:cubicBezTo>
                      <a:lnTo>
                        <a:pt x="11383" y="4989"/>
                      </a:lnTo>
                      <a:cubicBezTo>
                        <a:pt x="11181" y="5025"/>
                        <a:pt x="10966" y="5060"/>
                        <a:pt x="10764" y="5084"/>
                      </a:cubicBezTo>
                      <a:lnTo>
                        <a:pt x="10585" y="5108"/>
                      </a:lnTo>
                      <a:cubicBezTo>
                        <a:pt x="10466" y="5120"/>
                        <a:pt x="10347" y="5120"/>
                        <a:pt x="10216" y="5132"/>
                      </a:cubicBezTo>
                      <a:cubicBezTo>
                        <a:pt x="10026" y="5156"/>
                        <a:pt x="9823" y="5167"/>
                        <a:pt x="9621" y="5179"/>
                      </a:cubicBezTo>
                      <a:cubicBezTo>
                        <a:pt x="9502" y="5179"/>
                        <a:pt x="9371" y="5179"/>
                        <a:pt x="9240" y="5191"/>
                      </a:cubicBezTo>
                      <a:lnTo>
                        <a:pt x="8752" y="5191"/>
                      </a:lnTo>
                      <a:cubicBezTo>
                        <a:pt x="8621" y="5191"/>
                        <a:pt x="8478" y="5191"/>
                        <a:pt x="8347" y="5179"/>
                      </a:cubicBezTo>
                      <a:cubicBezTo>
                        <a:pt x="8204" y="5167"/>
                        <a:pt x="8049" y="5156"/>
                        <a:pt x="7894" y="5156"/>
                      </a:cubicBezTo>
                      <a:cubicBezTo>
                        <a:pt x="7752" y="5144"/>
                        <a:pt x="7621" y="5132"/>
                        <a:pt x="7490" y="5120"/>
                      </a:cubicBezTo>
                      <a:cubicBezTo>
                        <a:pt x="7347" y="5108"/>
                        <a:pt x="7192" y="5084"/>
                        <a:pt x="7037" y="5072"/>
                      </a:cubicBezTo>
                      <a:cubicBezTo>
                        <a:pt x="6894" y="5048"/>
                        <a:pt x="6775" y="5036"/>
                        <a:pt x="6644" y="5013"/>
                      </a:cubicBezTo>
                      <a:cubicBezTo>
                        <a:pt x="6478" y="4989"/>
                        <a:pt x="6323" y="4953"/>
                        <a:pt x="6168" y="4929"/>
                      </a:cubicBezTo>
                      <a:cubicBezTo>
                        <a:pt x="6049" y="4906"/>
                        <a:pt x="5918" y="4882"/>
                        <a:pt x="5799" y="4858"/>
                      </a:cubicBezTo>
                      <a:cubicBezTo>
                        <a:pt x="5608" y="4810"/>
                        <a:pt x="5430" y="4763"/>
                        <a:pt x="5239" y="4715"/>
                      </a:cubicBezTo>
                      <a:cubicBezTo>
                        <a:pt x="5120" y="4691"/>
                        <a:pt x="5001" y="4655"/>
                        <a:pt x="4894" y="4620"/>
                      </a:cubicBezTo>
                      <a:lnTo>
                        <a:pt x="4704" y="4560"/>
                      </a:lnTo>
                      <a:cubicBezTo>
                        <a:pt x="4513" y="4501"/>
                        <a:pt x="4335" y="4441"/>
                        <a:pt x="4156" y="4382"/>
                      </a:cubicBezTo>
                      <a:lnTo>
                        <a:pt x="4013" y="4322"/>
                      </a:lnTo>
                      <a:cubicBezTo>
                        <a:pt x="3846" y="4263"/>
                        <a:pt x="3692" y="4191"/>
                        <a:pt x="3537" y="4120"/>
                      </a:cubicBezTo>
                      <a:cubicBezTo>
                        <a:pt x="3453" y="4084"/>
                        <a:pt x="3382" y="4060"/>
                        <a:pt x="3311" y="4024"/>
                      </a:cubicBezTo>
                      <a:cubicBezTo>
                        <a:pt x="3084" y="3917"/>
                        <a:pt x="2858" y="3798"/>
                        <a:pt x="2656" y="3679"/>
                      </a:cubicBezTo>
                      <a:cubicBezTo>
                        <a:pt x="1548" y="3048"/>
                        <a:pt x="798" y="2286"/>
                        <a:pt x="394" y="1488"/>
                      </a:cubicBezTo>
                      <a:cubicBezTo>
                        <a:pt x="155" y="1024"/>
                        <a:pt x="24" y="524"/>
                        <a:pt x="2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2"/>
                <p:cNvSpPr/>
                <p:nvPr/>
              </p:nvSpPr>
              <p:spPr>
                <a:xfrm>
                  <a:off x="3388650" y="3274125"/>
                  <a:ext cx="489375" cy="283100"/>
                </a:xfrm>
                <a:custGeom>
                  <a:avLst/>
                  <a:gdLst/>
                  <a:ahLst/>
                  <a:cxnLst/>
                  <a:rect l="l" t="t" r="r" b="b"/>
                  <a:pathLst>
                    <a:path w="19575" h="11324" extrusionOk="0">
                      <a:moveTo>
                        <a:pt x="16074" y="2013"/>
                      </a:moveTo>
                      <a:cubicBezTo>
                        <a:pt x="19563" y="4037"/>
                        <a:pt x="19574" y="7299"/>
                        <a:pt x="16110" y="9311"/>
                      </a:cubicBezTo>
                      <a:cubicBezTo>
                        <a:pt x="12645" y="11311"/>
                        <a:pt x="7001" y="11323"/>
                        <a:pt x="3513" y="9311"/>
                      </a:cubicBezTo>
                      <a:cubicBezTo>
                        <a:pt x="12" y="7287"/>
                        <a:pt x="1" y="4025"/>
                        <a:pt x="3465" y="2013"/>
                      </a:cubicBezTo>
                      <a:cubicBezTo>
                        <a:pt x="6942" y="0"/>
                        <a:pt x="12574" y="0"/>
                        <a:pt x="16074" y="201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2"/>
                <p:cNvSpPr/>
                <p:nvPr/>
              </p:nvSpPr>
              <p:spPr>
                <a:xfrm>
                  <a:off x="3545525" y="3364900"/>
                  <a:ext cx="175925" cy="101825"/>
                </a:xfrm>
                <a:custGeom>
                  <a:avLst/>
                  <a:gdLst/>
                  <a:ahLst/>
                  <a:cxnLst/>
                  <a:rect l="l" t="t" r="r" b="b"/>
                  <a:pathLst>
                    <a:path w="7037" h="4073" extrusionOk="0">
                      <a:moveTo>
                        <a:pt x="5775" y="727"/>
                      </a:moveTo>
                      <a:cubicBezTo>
                        <a:pt x="7025" y="1442"/>
                        <a:pt x="7037" y="2620"/>
                        <a:pt x="5787" y="3347"/>
                      </a:cubicBezTo>
                      <a:cubicBezTo>
                        <a:pt x="4548" y="4061"/>
                        <a:pt x="2512" y="4073"/>
                        <a:pt x="1262" y="3347"/>
                      </a:cubicBezTo>
                      <a:cubicBezTo>
                        <a:pt x="12" y="2620"/>
                        <a:pt x="0" y="1442"/>
                        <a:pt x="1250" y="727"/>
                      </a:cubicBezTo>
                      <a:cubicBezTo>
                        <a:pt x="2500" y="1"/>
                        <a:pt x="4513" y="1"/>
                        <a:pt x="5775"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2"/>
                <p:cNvSpPr/>
                <p:nvPr/>
              </p:nvSpPr>
              <p:spPr>
                <a:xfrm>
                  <a:off x="3446700" y="3230675"/>
                  <a:ext cx="373575" cy="230700"/>
                </a:xfrm>
                <a:custGeom>
                  <a:avLst/>
                  <a:gdLst/>
                  <a:ahLst/>
                  <a:cxnLst/>
                  <a:rect l="l" t="t" r="r" b="b"/>
                  <a:pathLst>
                    <a:path w="14943" h="9228" extrusionOk="0">
                      <a:moveTo>
                        <a:pt x="14943" y="60"/>
                      </a:moveTo>
                      <a:lnTo>
                        <a:pt x="14942" y="314"/>
                      </a:lnTo>
                      <a:lnTo>
                        <a:pt x="14942" y="314"/>
                      </a:lnTo>
                      <a:cubicBezTo>
                        <a:pt x="14942" y="313"/>
                        <a:pt x="14942" y="311"/>
                        <a:pt x="14943" y="310"/>
                      </a:cubicBezTo>
                      <a:lnTo>
                        <a:pt x="14943" y="250"/>
                      </a:lnTo>
                      <a:cubicBezTo>
                        <a:pt x="14943" y="179"/>
                        <a:pt x="14943" y="119"/>
                        <a:pt x="14943" y="60"/>
                      </a:cubicBezTo>
                      <a:close/>
                      <a:moveTo>
                        <a:pt x="12" y="0"/>
                      </a:moveTo>
                      <a:lnTo>
                        <a:pt x="0" y="4870"/>
                      </a:lnTo>
                      <a:cubicBezTo>
                        <a:pt x="0" y="5989"/>
                        <a:pt x="727" y="7108"/>
                        <a:pt x="2203" y="7954"/>
                      </a:cubicBezTo>
                      <a:cubicBezTo>
                        <a:pt x="2382" y="8061"/>
                        <a:pt x="2560" y="8156"/>
                        <a:pt x="2751" y="8251"/>
                      </a:cubicBezTo>
                      <a:cubicBezTo>
                        <a:pt x="2822" y="8275"/>
                        <a:pt x="2882" y="8299"/>
                        <a:pt x="2953" y="8335"/>
                      </a:cubicBezTo>
                      <a:cubicBezTo>
                        <a:pt x="3060" y="8382"/>
                        <a:pt x="3167" y="8430"/>
                        <a:pt x="3286" y="8477"/>
                      </a:cubicBezTo>
                      <a:lnTo>
                        <a:pt x="3346" y="8501"/>
                      </a:lnTo>
                      <a:lnTo>
                        <a:pt x="3477" y="8549"/>
                      </a:lnTo>
                      <a:cubicBezTo>
                        <a:pt x="3620" y="8608"/>
                        <a:pt x="3775" y="8656"/>
                        <a:pt x="3917" y="8692"/>
                      </a:cubicBezTo>
                      <a:cubicBezTo>
                        <a:pt x="3977" y="8716"/>
                        <a:pt x="4025" y="8727"/>
                        <a:pt x="4084" y="8751"/>
                      </a:cubicBezTo>
                      <a:lnTo>
                        <a:pt x="4191" y="8775"/>
                      </a:lnTo>
                      <a:cubicBezTo>
                        <a:pt x="4251" y="8799"/>
                        <a:pt x="4310" y="8811"/>
                        <a:pt x="4382" y="8823"/>
                      </a:cubicBezTo>
                      <a:cubicBezTo>
                        <a:pt x="4525" y="8870"/>
                        <a:pt x="4691" y="8906"/>
                        <a:pt x="4846" y="8942"/>
                      </a:cubicBezTo>
                      <a:cubicBezTo>
                        <a:pt x="4882" y="8954"/>
                        <a:pt x="4929" y="8966"/>
                        <a:pt x="4965" y="8977"/>
                      </a:cubicBezTo>
                      <a:lnTo>
                        <a:pt x="5156" y="9001"/>
                      </a:lnTo>
                      <a:cubicBezTo>
                        <a:pt x="5287" y="9025"/>
                        <a:pt x="5418" y="9049"/>
                        <a:pt x="5549" y="9073"/>
                      </a:cubicBezTo>
                      <a:cubicBezTo>
                        <a:pt x="5608" y="9085"/>
                        <a:pt x="5656" y="9097"/>
                        <a:pt x="5703" y="9097"/>
                      </a:cubicBezTo>
                      <a:lnTo>
                        <a:pt x="5882" y="9120"/>
                      </a:lnTo>
                      <a:cubicBezTo>
                        <a:pt x="6013" y="9132"/>
                        <a:pt x="6132" y="9156"/>
                        <a:pt x="6263" y="9168"/>
                      </a:cubicBezTo>
                      <a:cubicBezTo>
                        <a:pt x="6323" y="9168"/>
                        <a:pt x="6370" y="9180"/>
                        <a:pt x="6430" y="9180"/>
                      </a:cubicBezTo>
                      <a:lnTo>
                        <a:pt x="6608" y="9192"/>
                      </a:lnTo>
                      <a:cubicBezTo>
                        <a:pt x="6727" y="9204"/>
                        <a:pt x="6858" y="9204"/>
                        <a:pt x="6977" y="9216"/>
                      </a:cubicBezTo>
                      <a:cubicBezTo>
                        <a:pt x="7049" y="9216"/>
                        <a:pt x="7108" y="9216"/>
                        <a:pt x="7168" y="9228"/>
                      </a:cubicBezTo>
                      <a:lnTo>
                        <a:pt x="8049" y="9228"/>
                      </a:lnTo>
                      <a:cubicBezTo>
                        <a:pt x="8228" y="9216"/>
                        <a:pt x="8394" y="9204"/>
                        <a:pt x="8561" y="9192"/>
                      </a:cubicBezTo>
                      <a:cubicBezTo>
                        <a:pt x="8632" y="9192"/>
                        <a:pt x="8692" y="9192"/>
                        <a:pt x="8763" y="9180"/>
                      </a:cubicBezTo>
                      <a:lnTo>
                        <a:pt x="8859" y="9168"/>
                      </a:lnTo>
                      <a:cubicBezTo>
                        <a:pt x="8918" y="9168"/>
                        <a:pt x="8966" y="9144"/>
                        <a:pt x="9013" y="9144"/>
                      </a:cubicBezTo>
                      <a:cubicBezTo>
                        <a:pt x="9180" y="9120"/>
                        <a:pt x="9359" y="9097"/>
                        <a:pt x="9525" y="9073"/>
                      </a:cubicBezTo>
                      <a:lnTo>
                        <a:pt x="9656" y="9049"/>
                      </a:lnTo>
                      <a:lnTo>
                        <a:pt x="9716" y="9037"/>
                      </a:lnTo>
                      <a:cubicBezTo>
                        <a:pt x="9799" y="9025"/>
                        <a:pt x="9871" y="9001"/>
                        <a:pt x="9954" y="8989"/>
                      </a:cubicBezTo>
                      <a:cubicBezTo>
                        <a:pt x="10097" y="8966"/>
                        <a:pt x="10228" y="8930"/>
                        <a:pt x="10371" y="8906"/>
                      </a:cubicBezTo>
                      <a:cubicBezTo>
                        <a:pt x="10466" y="8882"/>
                        <a:pt x="10561" y="8847"/>
                        <a:pt x="10668" y="8823"/>
                      </a:cubicBezTo>
                      <a:cubicBezTo>
                        <a:pt x="10799" y="8787"/>
                        <a:pt x="10930" y="8751"/>
                        <a:pt x="11049" y="8716"/>
                      </a:cubicBezTo>
                      <a:lnTo>
                        <a:pt x="11133" y="8692"/>
                      </a:lnTo>
                      <a:cubicBezTo>
                        <a:pt x="11287" y="8644"/>
                        <a:pt x="11442" y="8585"/>
                        <a:pt x="11585" y="8525"/>
                      </a:cubicBezTo>
                      <a:lnTo>
                        <a:pt x="11657" y="8501"/>
                      </a:lnTo>
                      <a:cubicBezTo>
                        <a:pt x="11823" y="8442"/>
                        <a:pt x="11978" y="8370"/>
                        <a:pt x="12133" y="8299"/>
                      </a:cubicBezTo>
                      <a:lnTo>
                        <a:pt x="12276" y="8227"/>
                      </a:lnTo>
                      <a:cubicBezTo>
                        <a:pt x="12442" y="8144"/>
                        <a:pt x="12609" y="8061"/>
                        <a:pt x="12776" y="7965"/>
                      </a:cubicBezTo>
                      <a:lnTo>
                        <a:pt x="12871" y="7918"/>
                      </a:lnTo>
                      <a:cubicBezTo>
                        <a:pt x="13002" y="7834"/>
                        <a:pt x="13133" y="7751"/>
                        <a:pt x="13252" y="7668"/>
                      </a:cubicBezTo>
                      <a:lnTo>
                        <a:pt x="13311" y="7620"/>
                      </a:lnTo>
                      <a:cubicBezTo>
                        <a:pt x="13442" y="7525"/>
                        <a:pt x="13573" y="7418"/>
                        <a:pt x="13692" y="7323"/>
                      </a:cubicBezTo>
                      <a:lnTo>
                        <a:pt x="13752" y="7275"/>
                      </a:lnTo>
                      <a:cubicBezTo>
                        <a:pt x="13764" y="7251"/>
                        <a:pt x="13788" y="7239"/>
                        <a:pt x="13812" y="7215"/>
                      </a:cubicBezTo>
                      <a:cubicBezTo>
                        <a:pt x="13907" y="7132"/>
                        <a:pt x="14002" y="7037"/>
                        <a:pt x="14085" y="6953"/>
                      </a:cubicBezTo>
                      <a:lnTo>
                        <a:pt x="14133" y="6894"/>
                      </a:lnTo>
                      <a:cubicBezTo>
                        <a:pt x="14181" y="6834"/>
                        <a:pt x="14228" y="6775"/>
                        <a:pt x="14276" y="6715"/>
                      </a:cubicBezTo>
                      <a:cubicBezTo>
                        <a:pt x="14395" y="6572"/>
                        <a:pt x="14490" y="6430"/>
                        <a:pt x="14574" y="6275"/>
                      </a:cubicBezTo>
                      <a:cubicBezTo>
                        <a:pt x="14657" y="6132"/>
                        <a:pt x="14716" y="5989"/>
                        <a:pt x="14776" y="5846"/>
                      </a:cubicBezTo>
                      <a:cubicBezTo>
                        <a:pt x="14824" y="5715"/>
                        <a:pt x="14871" y="5572"/>
                        <a:pt x="14895" y="5429"/>
                      </a:cubicBezTo>
                      <a:lnTo>
                        <a:pt x="14895" y="5394"/>
                      </a:lnTo>
                      <a:cubicBezTo>
                        <a:pt x="14907" y="5322"/>
                        <a:pt x="14919" y="5251"/>
                        <a:pt x="14931" y="5191"/>
                      </a:cubicBezTo>
                      <a:lnTo>
                        <a:pt x="14931" y="5108"/>
                      </a:lnTo>
                      <a:lnTo>
                        <a:pt x="14931" y="5001"/>
                      </a:lnTo>
                      <a:lnTo>
                        <a:pt x="14931" y="4941"/>
                      </a:lnTo>
                      <a:lnTo>
                        <a:pt x="14942" y="314"/>
                      </a:lnTo>
                      <a:lnTo>
                        <a:pt x="14942" y="314"/>
                      </a:lnTo>
                      <a:cubicBezTo>
                        <a:pt x="14918" y="479"/>
                        <a:pt x="14883" y="633"/>
                        <a:pt x="14835" y="798"/>
                      </a:cubicBezTo>
                      <a:cubicBezTo>
                        <a:pt x="14835" y="798"/>
                        <a:pt x="14835" y="810"/>
                        <a:pt x="14835" y="822"/>
                      </a:cubicBezTo>
                      <a:cubicBezTo>
                        <a:pt x="14812" y="893"/>
                        <a:pt x="14788" y="965"/>
                        <a:pt x="14752" y="1036"/>
                      </a:cubicBezTo>
                      <a:lnTo>
                        <a:pt x="14752" y="1060"/>
                      </a:lnTo>
                      <a:cubicBezTo>
                        <a:pt x="14597" y="1405"/>
                        <a:pt x="14395" y="1727"/>
                        <a:pt x="14145" y="2000"/>
                      </a:cubicBezTo>
                      <a:cubicBezTo>
                        <a:pt x="14121" y="2024"/>
                        <a:pt x="14109" y="2048"/>
                        <a:pt x="14097" y="2060"/>
                      </a:cubicBezTo>
                      <a:cubicBezTo>
                        <a:pt x="13990" y="2179"/>
                        <a:pt x="13871" y="2286"/>
                        <a:pt x="13764" y="2393"/>
                      </a:cubicBezTo>
                      <a:lnTo>
                        <a:pt x="13704" y="2441"/>
                      </a:lnTo>
                      <a:cubicBezTo>
                        <a:pt x="13585" y="2548"/>
                        <a:pt x="13454" y="2643"/>
                        <a:pt x="13323" y="2739"/>
                      </a:cubicBezTo>
                      <a:lnTo>
                        <a:pt x="13264" y="2774"/>
                      </a:lnTo>
                      <a:cubicBezTo>
                        <a:pt x="13109" y="2881"/>
                        <a:pt x="12966" y="2989"/>
                        <a:pt x="12788" y="3072"/>
                      </a:cubicBezTo>
                      <a:cubicBezTo>
                        <a:pt x="12609" y="3167"/>
                        <a:pt x="12454" y="3262"/>
                        <a:pt x="12276" y="3346"/>
                      </a:cubicBezTo>
                      <a:lnTo>
                        <a:pt x="12145" y="3405"/>
                      </a:lnTo>
                      <a:cubicBezTo>
                        <a:pt x="11990" y="3477"/>
                        <a:pt x="11835" y="3548"/>
                        <a:pt x="11668" y="3608"/>
                      </a:cubicBezTo>
                      <a:lnTo>
                        <a:pt x="11597" y="3632"/>
                      </a:lnTo>
                      <a:cubicBezTo>
                        <a:pt x="11430" y="3703"/>
                        <a:pt x="11240" y="3763"/>
                        <a:pt x="11061" y="3822"/>
                      </a:cubicBezTo>
                      <a:cubicBezTo>
                        <a:pt x="10942" y="3858"/>
                        <a:pt x="10811" y="3894"/>
                        <a:pt x="10680" y="3929"/>
                      </a:cubicBezTo>
                      <a:cubicBezTo>
                        <a:pt x="10585" y="3953"/>
                        <a:pt x="10490" y="3989"/>
                        <a:pt x="10383" y="4013"/>
                      </a:cubicBezTo>
                      <a:cubicBezTo>
                        <a:pt x="10240" y="4048"/>
                        <a:pt x="10109" y="4072"/>
                        <a:pt x="9966" y="4096"/>
                      </a:cubicBezTo>
                      <a:cubicBezTo>
                        <a:pt x="9871" y="4120"/>
                        <a:pt x="9763" y="4144"/>
                        <a:pt x="9668" y="4155"/>
                      </a:cubicBezTo>
                      <a:lnTo>
                        <a:pt x="9537" y="4179"/>
                      </a:lnTo>
                      <a:cubicBezTo>
                        <a:pt x="9371" y="4215"/>
                        <a:pt x="9204" y="4227"/>
                        <a:pt x="9025" y="4251"/>
                      </a:cubicBezTo>
                      <a:lnTo>
                        <a:pt x="8870" y="4275"/>
                      </a:lnTo>
                      <a:cubicBezTo>
                        <a:pt x="8775" y="4286"/>
                        <a:pt x="8680" y="4286"/>
                        <a:pt x="8573" y="4298"/>
                      </a:cubicBezTo>
                      <a:cubicBezTo>
                        <a:pt x="8406" y="4310"/>
                        <a:pt x="8239" y="4322"/>
                        <a:pt x="8073" y="4334"/>
                      </a:cubicBezTo>
                      <a:lnTo>
                        <a:pt x="7001" y="4334"/>
                      </a:lnTo>
                      <a:cubicBezTo>
                        <a:pt x="6870" y="4334"/>
                        <a:pt x="6739" y="4322"/>
                        <a:pt x="6620" y="4310"/>
                      </a:cubicBezTo>
                      <a:cubicBezTo>
                        <a:pt x="6489" y="4298"/>
                        <a:pt x="6382" y="4286"/>
                        <a:pt x="6275" y="4286"/>
                      </a:cubicBezTo>
                      <a:cubicBezTo>
                        <a:pt x="6156" y="4275"/>
                        <a:pt x="6025" y="4251"/>
                        <a:pt x="5894" y="4239"/>
                      </a:cubicBezTo>
                      <a:lnTo>
                        <a:pt x="5561" y="4191"/>
                      </a:lnTo>
                      <a:cubicBezTo>
                        <a:pt x="5430" y="4167"/>
                        <a:pt x="5299" y="4144"/>
                        <a:pt x="5168" y="4120"/>
                      </a:cubicBezTo>
                      <a:cubicBezTo>
                        <a:pt x="5060" y="4108"/>
                        <a:pt x="4965" y="4084"/>
                        <a:pt x="4858" y="4060"/>
                      </a:cubicBezTo>
                      <a:cubicBezTo>
                        <a:pt x="4703" y="4024"/>
                        <a:pt x="4548" y="3989"/>
                        <a:pt x="4394" y="3941"/>
                      </a:cubicBezTo>
                      <a:cubicBezTo>
                        <a:pt x="4287" y="3917"/>
                        <a:pt x="4191" y="3894"/>
                        <a:pt x="4096" y="3870"/>
                      </a:cubicBezTo>
                      <a:lnTo>
                        <a:pt x="3941" y="3822"/>
                      </a:lnTo>
                      <a:cubicBezTo>
                        <a:pt x="3786" y="3774"/>
                        <a:pt x="3644" y="3715"/>
                        <a:pt x="3489" y="3667"/>
                      </a:cubicBezTo>
                      <a:lnTo>
                        <a:pt x="3358" y="3620"/>
                      </a:lnTo>
                      <a:cubicBezTo>
                        <a:pt x="3227" y="3572"/>
                        <a:pt x="3096" y="3513"/>
                        <a:pt x="2965" y="3453"/>
                      </a:cubicBezTo>
                      <a:cubicBezTo>
                        <a:pt x="2894" y="3417"/>
                        <a:pt x="2834" y="3393"/>
                        <a:pt x="2763" y="3370"/>
                      </a:cubicBezTo>
                      <a:cubicBezTo>
                        <a:pt x="2584" y="3274"/>
                        <a:pt x="2393" y="3179"/>
                        <a:pt x="2215" y="3084"/>
                      </a:cubicBezTo>
                      <a:cubicBezTo>
                        <a:pt x="1298" y="2548"/>
                        <a:pt x="667" y="1917"/>
                        <a:pt x="322" y="1238"/>
                      </a:cubicBezTo>
                      <a:cubicBezTo>
                        <a:pt x="119" y="857"/>
                        <a:pt x="12" y="429"/>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2"/>
                <p:cNvSpPr/>
                <p:nvPr/>
              </p:nvSpPr>
              <p:spPr>
                <a:xfrm>
                  <a:off x="3427950" y="3112500"/>
                  <a:ext cx="410775" cy="237850"/>
                </a:xfrm>
                <a:custGeom>
                  <a:avLst/>
                  <a:gdLst/>
                  <a:ahLst/>
                  <a:cxnLst/>
                  <a:rect l="l" t="t" r="r" b="b"/>
                  <a:pathLst>
                    <a:path w="16431" h="9514" extrusionOk="0">
                      <a:moveTo>
                        <a:pt x="13490" y="1691"/>
                      </a:moveTo>
                      <a:cubicBezTo>
                        <a:pt x="16419" y="3382"/>
                        <a:pt x="16431" y="6120"/>
                        <a:pt x="13526" y="7811"/>
                      </a:cubicBezTo>
                      <a:cubicBezTo>
                        <a:pt x="10609" y="9513"/>
                        <a:pt x="5870" y="9513"/>
                        <a:pt x="2941" y="7811"/>
                      </a:cubicBezTo>
                      <a:cubicBezTo>
                        <a:pt x="12" y="6120"/>
                        <a:pt x="0" y="3382"/>
                        <a:pt x="2905" y="1691"/>
                      </a:cubicBezTo>
                      <a:cubicBezTo>
                        <a:pt x="5822" y="0"/>
                        <a:pt x="10561" y="0"/>
                        <a:pt x="13490"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52"/>
                <p:cNvSpPr/>
                <p:nvPr/>
              </p:nvSpPr>
              <p:spPr>
                <a:xfrm>
                  <a:off x="3526775" y="3169650"/>
                  <a:ext cx="213125" cy="123550"/>
                </a:xfrm>
                <a:custGeom>
                  <a:avLst/>
                  <a:gdLst/>
                  <a:ahLst/>
                  <a:cxnLst/>
                  <a:rect l="l" t="t" r="r" b="b"/>
                  <a:pathLst>
                    <a:path w="8525" h="4942" extrusionOk="0">
                      <a:moveTo>
                        <a:pt x="7001" y="881"/>
                      </a:moveTo>
                      <a:cubicBezTo>
                        <a:pt x="8525" y="1751"/>
                        <a:pt x="8525" y="3179"/>
                        <a:pt x="7013" y="4060"/>
                      </a:cubicBezTo>
                      <a:cubicBezTo>
                        <a:pt x="5513" y="4930"/>
                        <a:pt x="3048" y="4941"/>
                        <a:pt x="1524" y="4060"/>
                      </a:cubicBezTo>
                      <a:cubicBezTo>
                        <a:pt x="0" y="3179"/>
                        <a:pt x="0" y="1751"/>
                        <a:pt x="1512" y="881"/>
                      </a:cubicBezTo>
                      <a:cubicBezTo>
                        <a:pt x="3024"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52"/>
                <p:cNvSpPr/>
                <p:nvPr/>
              </p:nvSpPr>
              <p:spPr>
                <a:xfrm>
                  <a:off x="3551475" y="3188100"/>
                  <a:ext cx="163725" cy="86350"/>
                </a:xfrm>
                <a:custGeom>
                  <a:avLst/>
                  <a:gdLst/>
                  <a:ahLst/>
                  <a:cxnLst/>
                  <a:rect l="l" t="t" r="r" b="b"/>
                  <a:pathLst>
                    <a:path w="6549" h="3454" extrusionOk="0">
                      <a:moveTo>
                        <a:pt x="3264" y="1"/>
                      </a:moveTo>
                      <a:cubicBezTo>
                        <a:pt x="2501" y="1"/>
                        <a:pt x="1739" y="167"/>
                        <a:pt x="1155" y="501"/>
                      </a:cubicBezTo>
                      <a:cubicBezTo>
                        <a:pt x="0" y="1179"/>
                        <a:pt x="0" y="2275"/>
                        <a:pt x="1167" y="2953"/>
                      </a:cubicBezTo>
                      <a:cubicBezTo>
                        <a:pt x="1756" y="3287"/>
                        <a:pt x="2521" y="3453"/>
                        <a:pt x="3285" y="3453"/>
                      </a:cubicBezTo>
                      <a:cubicBezTo>
                        <a:pt x="4048" y="3453"/>
                        <a:pt x="4810" y="3287"/>
                        <a:pt x="5394" y="2953"/>
                      </a:cubicBezTo>
                      <a:cubicBezTo>
                        <a:pt x="6549" y="2275"/>
                        <a:pt x="6549" y="1179"/>
                        <a:pt x="5382" y="501"/>
                      </a:cubicBezTo>
                      <a:cubicBezTo>
                        <a:pt x="4793" y="167"/>
                        <a:pt x="4028" y="1"/>
                        <a:pt x="3264"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52"/>
                <p:cNvSpPr/>
                <p:nvPr/>
              </p:nvSpPr>
              <p:spPr>
                <a:xfrm>
                  <a:off x="3410675" y="3210125"/>
                  <a:ext cx="445525" cy="274775"/>
                </a:xfrm>
                <a:custGeom>
                  <a:avLst/>
                  <a:gdLst/>
                  <a:ahLst/>
                  <a:cxnLst/>
                  <a:rect l="l" t="t" r="r" b="b"/>
                  <a:pathLst>
                    <a:path w="17821" h="10991" extrusionOk="0">
                      <a:moveTo>
                        <a:pt x="17812" y="60"/>
                      </a:moveTo>
                      <a:lnTo>
                        <a:pt x="17812" y="207"/>
                      </a:lnTo>
                      <a:lnTo>
                        <a:pt x="17812" y="207"/>
                      </a:lnTo>
                      <a:cubicBezTo>
                        <a:pt x="17818" y="157"/>
                        <a:pt x="17820" y="106"/>
                        <a:pt x="17812" y="60"/>
                      </a:cubicBezTo>
                      <a:close/>
                      <a:moveTo>
                        <a:pt x="24" y="1"/>
                      </a:moveTo>
                      <a:lnTo>
                        <a:pt x="1" y="5799"/>
                      </a:lnTo>
                      <a:cubicBezTo>
                        <a:pt x="1" y="7132"/>
                        <a:pt x="882" y="8466"/>
                        <a:pt x="2632" y="9478"/>
                      </a:cubicBezTo>
                      <a:cubicBezTo>
                        <a:pt x="2846" y="9597"/>
                        <a:pt x="3061" y="9716"/>
                        <a:pt x="3287" y="9823"/>
                      </a:cubicBezTo>
                      <a:cubicBezTo>
                        <a:pt x="3370" y="9859"/>
                        <a:pt x="3442" y="9883"/>
                        <a:pt x="3525" y="9919"/>
                      </a:cubicBezTo>
                      <a:cubicBezTo>
                        <a:pt x="3656" y="9978"/>
                        <a:pt x="3787" y="10038"/>
                        <a:pt x="3918" y="10097"/>
                      </a:cubicBezTo>
                      <a:lnTo>
                        <a:pt x="3989" y="10121"/>
                      </a:lnTo>
                      <a:lnTo>
                        <a:pt x="4144" y="10180"/>
                      </a:lnTo>
                      <a:cubicBezTo>
                        <a:pt x="4323" y="10240"/>
                        <a:pt x="4501" y="10311"/>
                        <a:pt x="4680" y="10359"/>
                      </a:cubicBezTo>
                      <a:lnTo>
                        <a:pt x="4870" y="10419"/>
                      </a:lnTo>
                      <a:lnTo>
                        <a:pt x="5001" y="10466"/>
                      </a:lnTo>
                      <a:cubicBezTo>
                        <a:pt x="5073" y="10478"/>
                        <a:pt x="5144" y="10502"/>
                        <a:pt x="5227" y="10514"/>
                      </a:cubicBezTo>
                      <a:cubicBezTo>
                        <a:pt x="5406" y="10561"/>
                        <a:pt x="5597" y="10609"/>
                        <a:pt x="5775" y="10657"/>
                      </a:cubicBezTo>
                      <a:cubicBezTo>
                        <a:pt x="5835" y="10669"/>
                        <a:pt x="5882" y="10681"/>
                        <a:pt x="5930" y="10692"/>
                      </a:cubicBezTo>
                      <a:cubicBezTo>
                        <a:pt x="5978" y="10704"/>
                        <a:pt x="6073" y="10716"/>
                        <a:pt x="6156" y="10728"/>
                      </a:cubicBezTo>
                      <a:cubicBezTo>
                        <a:pt x="6299" y="10752"/>
                        <a:pt x="6466" y="10788"/>
                        <a:pt x="6621" y="10812"/>
                      </a:cubicBezTo>
                      <a:cubicBezTo>
                        <a:pt x="6692" y="10823"/>
                        <a:pt x="6751" y="10835"/>
                        <a:pt x="6811" y="10847"/>
                      </a:cubicBezTo>
                      <a:cubicBezTo>
                        <a:pt x="6871" y="10847"/>
                        <a:pt x="6966" y="10859"/>
                        <a:pt x="7025" y="10871"/>
                      </a:cubicBezTo>
                      <a:cubicBezTo>
                        <a:pt x="7168" y="10883"/>
                        <a:pt x="7323" y="10907"/>
                        <a:pt x="7466" y="10919"/>
                      </a:cubicBezTo>
                      <a:cubicBezTo>
                        <a:pt x="7537" y="10919"/>
                        <a:pt x="7609" y="10931"/>
                        <a:pt x="7680" y="10942"/>
                      </a:cubicBezTo>
                      <a:cubicBezTo>
                        <a:pt x="7752" y="10942"/>
                        <a:pt x="7811" y="10942"/>
                        <a:pt x="7883" y="10954"/>
                      </a:cubicBezTo>
                      <a:cubicBezTo>
                        <a:pt x="8025" y="10954"/>
                        <a:pt x="8180" y="10966"/>
                        <a:pt x="8323" y="10978"/>
                      </a:cubicBezTo>
                      <a:cubicBezTo>
                        <a:pt x="8406" y="10978"/>
                        <a:pt x="8478" y="10990"/>
                        <a:pt x="8549" y="10990"/>
                      </a:cubicBezTo>
                      <a:lnTo>
                        <a:pt x="9466" y="10990"/>
                      </a:lnTo>
                      <a:cubicBezTo>
                        <a:pt x="9514" y="10990"/>
                        <a:pt x="9561" y="10978"/>
                        <a:pt x="9609" y="10978"/>
                      </a:cubicBezTo>
                      <a:cubicBezTo>
                        <a:pt x="9811" y="10966"/>
                        <a:pt x="10014" y="10954"/>
                        <a:pt x="10204" y="10942"/>
                      </a:cubicBezTo>
                      <a:cubicBezTo>
                        <a:pt x="10288" y="10931"/>
                        <a:pt x="10371" y="10931"/>
                        <a:pt x="10454" y="10919"/>
                      </a:cubicBezTo>
                      <a:lnTo>
                        <a:pt x="10573" y="10907"/>
                      </a:lnTo>
                      <a:lnTo>
                        <a:pt x="10752" y="10883"/>
                      </a:lnTo>
                      <a:cubicBezTo>
                        <a:pt x="10954" y="10859"/>
                        <a:pt x="11169" y="10835"/>
                        <a:pt x="11371" y="10800"/>
                      </a:cubicBezTo>
                      <a:lnTo>
                        <a:pt x="11514" y="10776"/>
                      </a:lnTo>
                      <a:lnTo>
                        <a:pt x="11585" y="10764"/>
                      </a:lnTo>
                      <a:cubicBezTo>
                        <a:pt x="11681" y="10740"/>
                        <a:pt x="11776" y="10716"/>
                        <a:pt x="11871" y="10704"/>
                      </a:cubicBezTo>
                      <a:cubicBezTo>
                        <a:pt x="12038" y="10669"/>
                        <a:pt x="12205" y="10633"/>
                        <a:pt x="12371" y="10597"/>
                      </a:cubicBezTo>
                      <a:cubicBezTo>
                        <a:pt x="12490" y="10561"/>
                        <a:pt x="12597" y="10538"/>
                        <a:pt x="12717" y="10502"/>
                      </a:cubicBezTo>
                      <a:cubicBezTo>
                        <a:pt x="12871" y="10454"/>
                        <a:pt x="13026" y="10419"/>
                        <a:pt x="13181" y="10371"/>
                      </a:cubicBezTo>
                      <a:lnTo>
                        <a:pt x="13276" y="10347"/>
                      </a:lnTo>
                      <a:cubicBezTo>
                        <a:pt x="13455" y="10288"/>
                        <a:pt x="13633" y="10216"/>
                        <a:pt x="13812" y="10145"/>
                      </a:cubicBezTo>
                      <a:lnTo>
                        <a:pt x="13895" y="10121"/>
                      </a:lnTo>
                      <a:cubicBezTo>
                        <a:pt x="14086" y="10038"/>
                        <a:pt x="14276" y="9966"/>
                        <a:pt x="14467" y="9871"/>
                      </a:cubicBezTo>
                      <a:lnTo>
                        <a:pt x="14622" y="9799"/>
                      </a:lnTo>
                      <a:cubicBezTo>
                        <a:pt x="14836" y="9704"/>
                        <a:pt x="15038" y="9597"/>
                        <a:pt x="15217" y="9478"/>
                      </a:cubicBezTo>
                      <a:lnTo>
                        <a:pt x="15336" y="9418"/>
                      </a:lnTo>
                      <a:cubicBezTo>
                        <a:pt x="15491" y="9323"/>
                        <a:pt x="15645" y="9228"/>
                        <a:pt x="15788" y="9121"/>
                      </a:cubicBezTo>
                      <a:lnTo>
                        <a:pt x="15860" y="9073"/>
                      </a:lnTo>
                      <a:cubicBezTo>
                        <a:pt x="16026" y="8954"/>
                        <a:pt x="16169" y="8835"/>
                        <a:pt x="16312" y="8704"/>
                      </a:cubicBezTo>
                      <a:lnTo>
                        <a:pt x="16384" y="8656"/>
                      </a:lnTo>
                      <a:lnTo>
                        <a:pt x="16455" y="8585"/>
                      </a:lnTo>
                      <a:cubicBezTo>
                        <a:pt x="16574" y="8478"/>
                        <a:pt x="16681" y="8371"/>
                        <a:pt x="16777" y="8264"/>
                      </a:cubicBezTo>
                      <a:cubicBezTo>
                        <a:pt x="16800" y="8240"/>
                        <a:pt x="16824" y="8216"/>
                        <a:pt x="16836" y="8192"/>
                      </a:cubicBezTo>
                      <a:cubicBezTo>
                        <a:pt x="16896" y="8121"/>
                        <a:pt x="16955" y="8061"/>
                        <a:pt x="17015" y="7990"/>
                      </a:cubicBezTo>
                      <a:cubicBezTo>
                        <a:pt x="17146" y="7823"/>
                        <a:pt x="17265" y="7644"/>
                        <a:pt x="17372" y="7454"/>
                      </a:cubicBezTo>
                      <a:cubicBezTo>
                        <a:pt x="17467" y="7287"/>
                        <a:pt x="17539" y="7121"/>
                        <a:pt x="17610" y="6954"/>
                      </a:cubicBezTo>
                      <a:cubicBezTo>
                        <a:pt x="17670" y="6787"/>
                        <a:pt x="17717" y="6621"/>
                        <a:pt x="17753" y="6454"/>
                      </a:cubicBezTo>
                      <a:lnTo>
                        <a:pt x="17753" y="6406"/>
                      </a:lnTo>
                      <a:cubicBezTo>
                        <a:pt x="17753" y="6394"/>
                        <a:pt x="17753" y="6394"/>
                        <a:pt x="17753" y="6394"/>
                      </a:cubicBezTo>
                      <a:cubicBezTo>
                        <a:pt x="17777" y="6311"/>
                        <a:pt x="17777" y="6240"/>
                        <a:pt x="17789" y="6156"/>
                      </a:cubicBezTo>
                      <a:lnTo>
                        <a:pt x="17789" y="6061"/>
                      </a:lnTo>
                      <a:cubicBezTo>
                        <a:pt x="17789" y="6025"/>
                        <a:pt x="17789" y="5978"/>
                        <a:pt x="17800" y="5942"/>
                      </a:cubicBezTo>
                      <a:cubicBezTo>
                        <a:pt x="17812" y="5894"/>
                        <a:pt x="17800" y="5882"/>
                        <a:pt x="17800" y="5859"/>
                      </a:cubicBezTo>
                      <a:lnTo>
                        <a:pt x="17812" y="207"/>
                      </a:lnTo>
                      <a:lnTo>
                        <a:pt x="17812" y="207"/>
                      </a:lnTo>
                      <a:cubicBezTo>
                        <a:pt x="17809" y="234"/>
                        <a:pt x="17805" y="261"/>
                        <a:pt x="17800" y="286"/>
                      </a:cubicBezTo>
                      <a:lnTo>
                        <a:pt x="17800" y="358"/>
                      </a:lnTo>
                      <a:cubicBezTo>
                        <a:pt x="17789" y="560"/>
                        <a:pt x="17741" y="751"/>
                        <a:pt x="17681" y="941"/>
                      </a:cubicBezTo>
                      <a:lnTo>
                        <a:pt x="17681" y="965"/>
                      </a:lnTo>
                      <a:cubicBezTo>
                        <a:pt x="17646" y="1060"/>
                        <a:pt x="17622" y="1144"/>
                        <a:pt x="17586" y="1227"/>
                      </a:cubicBezTo>
                      <a:lnTo>
                        <a:pt x="17574" y="1263"/>
                      </a:lnTo>
                      <a:cubicBezTo>
                        <a:pt x="17396" y="1668"/>
                        <a:pt x="17146" y="2049"/>
                        <a:pt x="16848" y="2382"/>
                      </a:cubicBezTo>
                      <a:lnTo>
                        <a:pt x="16788" y="2453"/>
                      </a:lnTo>
                      <a:cubicBezTo>
                        <a:pt x="16669" y="2584"/>
                        <a:pt x="16538" y="2715"/>
                        <a:pt x="16396" y="2846"/>
                      </a:cubicBezTo>
                      <a:lnTo>
                        <a:pt x="16324" y="2894"/>
                      </a:lnTo>
                      <a:cubicBezTo>
                        <a:pt x="16181" y="3025"/>
                        <a:pt x="16026" y="3144"/>
                        <a:pt x="15872" y="3263"/>
                      </a:cubicBezTo>
                      <a:lnTo>
                        <a:pt x="15800" y="3311"/>
                      </a:lnTo>
                      <a:cubicBezTo>
                        <a:pt x="15622" y="3442"/>
                        <a:pt x="15431" y="3561"/>
                        <a:pt x="15229" y="3680"/>
                      </a:cubicBezTo>
                      <a:cubicBezTo>
                        <a:pt x="15038" y="3787"/>
                        <a:pt x="14836" y="3894"/>
                        <a:pt x="14633" y="3989"/>
                      </a:cubicBezTo>
                      <a:lnTo>
                        <a:pt x="14479" y="4061"/>
                      </a:lnTo>
                      <a:cubicBezTo>
                        <a:pt x="14288" y="4156"/>
                        <a:pt x="14098" y="4227"/>
                        <a:pt x="13907" y="4311"/>
                      </a:cubicBezTo>
                      <a:lnTo>
                        <a:pt x="13824" y="4346"/>
                      </a:lnTo>
                      <a:cubicBezTo>
                        <a:pt x="13621" y="4418"/>
                        <a:pt x="13407" y="4489"/>
                        <a:pt x="13193" y="4561"/>
                      </a:cubicBezTo>
                      <a:cubicBezTo>
                        <a:pt x="13038" y="4608"/>
                        <a:pt x="12895" y="4656"/>
                        <a:pt x="12728" y="4692"/>
                      </a:cubicBezTo>
                      <a:cubicBezTo>
                        <a:pt x="12609" y="4727"/>
                        <a:pt x="12502" y="4763"/>
                        <a:pt x="12383" y="4787"/>
                      </a:cubicBezTo>
                      <a:cubicBezTo>
                        <a:pt x="12216" y="4823"/>
                        <a:pt x="12050" y="4858"/>
                        <a:pt x="11883" y="4894"/>
                      </a:cubicBezTo>
                      <a:cubicBezTo>
                        <a:pt x="11764" y="4918"/>
                        <a:pt x="11645" y="4942"/>
                        <a:pt x="11526" y="4966"/>
                      </a:cubicBezTo>
                      <a:lnTo>
                        <a:pt x="11383" y="4989"/>
                      </a:lnTo>
                      <a:cubicBezTo>
                        <a:pt x="11181" y="5025"/>
                        <a:pt x="10966" y="5049"/>
                        <a:pt x="10764" y="5073"/>
                      </a:cubicBezTo>
                      <a:lnTo>
                        <a:pt x="10585" y="5097"/>
                      </a:lnTo>
                      <a:cubicBezTo>
                        <a:pt x="10466" y="5108"/>
                        <a:pt x="10347" y="5120"/>
                        <a:pt x="10216" y="5132"/>
                      </a:cubicBezTo>
                      <a:cubicBezTo>
                        <a:pt x="10026" y="5144"/>
                        <a:pt x="9823" y="5156"/>
                        <a:pt x="9621" y="5168"/>
                      </a:cubicBezTo>
                      <a:lnTo>
                        <a:pt x="9240" y="5180"/>
                      </a:lnTo>
                      <a:lnTo>
                        <a:pt x="8752" y="5180"/>
                      </a:lnTo>
                      <a:cubicBezTo>
                        <a:pt x="8621" y="5180"/>
                        <a:pt x="8478" y="5180"/>
                        <a:pt x="8347" y="5168"/>
                      </a:cubicBezTo>
                      <a:cubicBezTo>
                        <a:pt x="8204" y="5156"/>
                        <a:pt x="8049" y="5156"/>
                        <a:pt x="7894" y="5144"/>
                      </a:cubicBezTo>
                      <a:lnTo>
                        <a:pt x="7490" y="5108"/>
                      </a:lnTo>
                      <a:cubicBezTo>
                        <a:pt x="7335" y="5097"/>
                        <a:pt x="7192" y="5085"/>
                        <a:pt x="7037" y="5061"/>
                      </a:cubicBezTo>
                      <a:cubicBezTo>
                        <a:pt x="6894" y="5037"/>
                        <a:pt x="6775" y="5025"/>
                        <a:pt x="6644" y="5001"/>
                      </a:cubicBezTo>
                      <a:cubicBezTo>
                        <a:pt x="6478" y="4977"/>
                        <a:pt x="6323" y="4954"/>
                        <a:pt x="6168" y="4918"/>
                      </a:cubicBezTo>
                      <a:cubicBezTo>
                        <a:pt x="6049" y="4894"/>
                        <a:pt x="5918" y="4870"/>
                        <a:pt x="5799" y="4846"/>
                      </a:cubicBezTo>
                      <a:cubicBezTo>
                        <a:pt x="5608" y="4811"/>
                        <a:pt x="5430" y="4763"/>
                        <a:pt x="5239" y="4716"/>
                      </a:cubicBezTo>
                      <a:cubicBezTo>
                        <a:pt x="5120" y="4680"/>
                        <a:pt x="5001" y="4656"/>
                        <a:pt x="4894" y="4620"/>
                      </a:cubicBezTo>
                      <a:lnTo>
                        <a:pt x="4704" y="4561"/>
                      </a:lnTo>
                      <a:cubicBezTo>
                        <a:pt x="4513" y="4501"/>
                        <a:pt x="4335" y="4442"/>
                        <a:pt x="4156" y="4370"/>
                      </a:cubicBezTo>
                      <a:lnTo>
                        <a:pt x="4013" y="4311"/>
                      </a:lnTo>
                      <a:cubicBezTo>
                        <a:pt x="3846" y="4251"/>
                        <a:pt x="3692" y="4180"/>
                        <a:pt x="3537" y="4120"/>
                      </a:cubicBezTo>
                      <a:cubicBezTo>
                        <a:pt x="3453" y="4084"/>
                        <a:pt x="3382" y="4049"/>
                        <a:pt x="3311" y="4013"/>
                      </a:cubicBezTo>
                      <a:cubicBezTo>
                        <a:pt x="3084" y="3906"/>
                        <a:pt x="2858" y="3799"/>
                        <a:pt x="2656" y="3668"/>
                      </a:cubicBezTo>
                      <a:cubicBezTo>
                        <a:pt x="1548" y="3037"/>
                        <a:pt x="798" y="2287"/>
                        <a:pt x="394" y="1477"/>
                      </a:cubicBezTo>
                      <a:cubicBezTo>
                        <a:pt x="155" y="1025"/>
                        <a:pt x="24" y="513"/>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2"/>
                <p:cNvSpPr/>
                <p:nvPr/>
              </p:nvSpPr>
              <p:spPr>
                <a:xfrm>
                  <a:off x="3388650" y="3069050"/>
                  <a:ext cx="489375" cy="283075"/>
                </a:xfrm>
                <a:custGeom>
                  <a:avLst/>
                  <a:gdLst/>
                  <a:ahLst/>
                  <a:cxnLst/>
                  <a:rect l="l" t="t" r="r" b="b"/>
                  <a:pathLst>
                    <a:path w="19575" h="11323" extrusionOk="0">
                      <a:moveTo>
                        <a:pt x="16074" y="2024"/>
                      </a:moveTo>
                      <a:cubicBezTo>
                        <a:pt x="19563" y="4036"/>
                        <a:pt x="19574" y="7299"/>
                        <a:pt x="16110" y="9311"/>
                      </a:cubicBezTo>
                      <a:cubicBezTo>
                        <a:pt x="12645" y="11323"/>
                        <a:pt x="7001" y="11323"/>
                        <a:pt x="3513" y="9311"/>
                      </a:cubicBezTo>
                      <a:cubicBezTo>
                        <a:pt x="12" y="7299"/>
                        <a:pt x="1" y="4024"/>
                        <a:pt x="3465" y="2024"/>
                      </a:cubicBezTo>
                      <a:cubicBezTo>
                        <a:pt x="6942" y="12"/>
                        <a:pt x="12574" y="0"/>
                        <a:pt x="16074" y="202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2"/>
                <p:cNvSpPr/>
                <p:nvPr/>
              </p:nvSpPr>
              <p:spPr>
                <a:xfrm>
                  <a:off x="3545525" y="3159825"/>
                  <a:ext cx="175925" cy="101825"/>
                </a:xfrm>
                <a:custGeom>
                  <a:avLst/>
                  <a:gdLst/>
                  <a:ahLst/>
                  <a:cxnLst/>
                  <a:rect l="l" t="t" r="r" b="b"/>
                  <a:pathLst>
                    <a:path w="7037" h="4073" extrusionOk="0">
                      <a:moveTo>
                        <a:pt x="5775" y="727"/>
                      </a:moveTo>
                      <a:cubicBezTo>
                        <a:pt x="7025" y="1453"/>
                        <a:pt x="7037" y="2620"/>
                        <a:pt x="5787" y="3346"/>
                      </a:cubicBezTo>
                      <a:cubicBezTo>
                        <a:pt x="4548" y="4072"/>
                        <a:pt x="2512" y="4072"/>
                        <a:pt x="1262" y="3346"/>
                      </a:cubicBezTo>
                      <a:cubicBezTo>
                        <a:pt x="12" y="2620"/>
                        <a:pt x="0" y="1453"/>
                        <a:pt x="1250" y="727"/>
                      </a:cubicBezTo>
                      <a:cubicBezTo>
                        <a:pt x="2500" y="0"/>
                        <a:pt x="4513" y="0"/>
                        <a:pt x="5775" y="727"/>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52"/>
                <p:cNvSpPr/>
                <p:nvPr/>
              </p:nvSpPr>
              <p:spPr>
                <a:xfrm>
                  <a:off x="3571125" y="3173525"/>
                  <a:ext cx="124425" cy="76225"/>
                </a:xfrm>
                <a:custGeom>
                  <a:avLst/>
                  <a:gdLst/>
                  <a:ahLst/>
                  <a:cxnLst/>
                  <a:rect l="l" t="t" r="r" b="b"/>
                  <a:pathLst>
                    <a:path w="4977" h="3049" extrusionOk="0">
                      <a:moveTo>
                        <a:pt x="0" y="0"/>
                      </a:moveTo>
                      <a:lnTo>
                        <a:pt x="0" y="1619"/>
                      </a:lnTo>
                      <a:cubicBezTo>
                        <a:pt x="0" y="1989"/>
                        <a:pt x="250" y="2370"/>
                        <a:pt x="738" y="2643"/>
                      </a:cubicBezTo>
                      <a:cubicBezTo>
                        <a:pt x="798" y="2679"/>
                        <a:pt x="857" y="2715"/>
                        <a:pt x="929" y="2739"/>
                      </a:cubicBezTo>
                      <a:lnTo>
                        <a:pt x="988" y="2774"/>
                      </a:lnTo>
                      <a:cubicBezTo>
                        <a:pt x="1024" y="2786"/>
                        <a:pt x="1060" y="2810"/>
                        <a:pt x="1095" y="2822"/>
                      </a:cubicBezTo>
                      <a:lnTo>
                        <a:pt x="1119" y="2822"/>
                      </a:lnTo>
                      <a:lnTo>
                        <a:pt x="1167" y="2846"/>
                      </a:lnTo>
                      <a:cubicBezTo>
                        <a:pt x="1215" y="2858"/>
                        <a:pt x="1262" y="2881"/>
                        <a:pt x="1310" y="2893"/>
                      </a:cubicBezTo>
                      <a:lnTo>
                        <a:pt x="1369" y="2905"/>
                      </a:lnTo>
                      <a:lnTo>
                        <a:pt x="1405" y="2929"/>
                      </a:lnTo>
                      <a:lnTo>
                        <a:pt x="1465" y="2941"/>
                      </a:lnTo>
                      <a:lnTo>
                        <a:pt x="1607" y="2977"/>
                      </a:lnTo>
                      <a:lnTo>
                        <a:pt x="1655" y="2989"/>
                      </a:lnTo>
                      <a:lnTo>
                        <a:pt x="1715" y="3001"/>
                      </a:lnTo>
                      <a:cubicBezTo>
                        <a:pt x="1762" y="3001"/>
                        <a:pt x="1798" y="3012"/>
                        <a:pt x="1846" y="3024"/>
                      </a:cubicBezTo>
                      <a:lnTo>
                        <a:pt x="1965" y="3024"/>
                      </a:lnTo>
                      <a:lnTo>
                        <a:pt x="2084" y="3048"/>
                      </a:lnTo>
                      <a:lnTo>
                        <a:pt x="2679" y="3048"/>
                      </a:lnTo>
                      <a:lnTo>
                        <a:pt x="2858" y="3036"/>
                      </a:lnTo>
                      <a:lnTo>
                        <a:pt x="3000" y="3036"/>
                      </a:lnTo>
                      <a:lnTo>
                        <a:pt x="3179" y="3001"/>
                      </a:lnTo>
                      <a:lnTo>
                        <a:pt x="3239" y="3001"/>
                      </a:lnTo>
                      <a:lnTo>
                        <a:pt x="3322" y="2989"/>
                      </a:lnTo>
                      <a:cubicBezTo>
                        <a:pt x="3370" y="2977"/>
                        <a:pt x="3417" y="2965"/>
                        <a:pt x="3453" y="2953"/>
                      </a:cubicBezTo>
                      <a:cubicBezTo>
                        <a:pt x="3501" y="2941"/>
                        <a:pt x="3524" y="2941"/>
                        <a:pt x="3560" y="2929"/>
                      </a:cubicBezTo>
                      <a:cubicBezTo>
                        <a:pt x="3584" y="2917"/>
                        <a:pt x="3643" y="2905"/>
                        <a:pt x="3679" y="2893"/>
                      </a:cubicBezTo>
                      <a:lnTo>
                        <a:pt x="3715" y="2893"/>
                      </a:lnTo>
                      <a:lnTo>
                        <a:pt x="3858" y="2834"/>
                      </a:lnTo>
                      <a:lnTo>
                        <a:pt x="3882" y="2822"/>
                      </a:lnTo>
                      <a:lnTo>
                        <a:pt x="4036" y="2762"/>
                      </a:lnTo>
                      <a:lnTo>
                        <a:pt x="4084" y="2739"/>
                      </a:lnTo>
                      <a:cubicBezTo>
                        <a:pt x="4143" y="2703"/>
                        <a:pt x="4203" y="2679"/>
                        <a:pt x="4251" y="2643"/>
                      </a:cubicBezTo>
                      <a:lnTo>
                        <a:pt x="4286" y="2631"/>
                      </a:lnTo>
                      <a:cubicBezTo>
                        <a:pt x="4334" y="2608"/>
                        <a:pt x="4370" y="2572"/>
                        <a:pt x="4417" y="2548"/>
                      </a:cubicBezTo>
                      <a:lnTo>
                        <a:pt x="4429" y="2536"/>
                      </a:lnTo>
                      <a:cubicBezTo>
                        <a:pt x="4477" y="2500"/>
                        <a:pt x="4524" y="2465"/>
                        <a:pt x="4560" y="2429"/>
                      </a:cubicBezTo>
                      <a:lnTo>
                        <a:pt x="4584" y="2417"/>
                      </a:lnTo>
                      <a:lnTo>
                        <a:pt x="4596" y="2393"/>
                      </a:lnTo>
                      <a:cubicBezTo>
                        <a:pt x="4632" y="2370"/>
                        <a:pt x="4667" y="2334"/>
                        <a:pt x="4691" y="2310"/>
                      </a:cubicBezTo>
                      <a:lnTo>
                        <a:pt x="4703" y="2286"/>
                      </a:lnTo>
                      <a:cubicBezTo>
                        <a:pt x="4727" y="2262"/>
                        <a:pt x="4739" y="2250"/>
                        <a:pt x="4751" y="2227"/>
                      </a:cubicBezTo>
                      <a:cubicBezTo>
                        <a:pt x="4798" y="2179"/>
                        <a:pt x="4822" y="2131"/>
                        <a:pt x="4858" y="2084"/>
                      </a:cubicBezTo>
                      <a:cubicBezTo>
                        <a:pt x="4882" y="2036"/>
                        <a:pt x="4905" y="1977"/>
                        <a:pt x="4917" y="1929"/>
                      </a:cubicBezTo>
                      <a:cubicBezTo>
                        <a:pt x="4941" y="1881"/>
                        <a:pt x="4953" y="1834"/>
                        <a:pt x="4965" y="1786"/>
                      </a:cubicBezTo>
                      <a:cubicBezTo>
                        <a:pt x="4965" y="1786"/>
                        <a:pt x="4965" y="1786"/>
                        <a:pt x="4965" y="1774"/>
                      </a:cubicBezTo>
                      <a:lnTo>
                        <a:pt x="4977" y="1703"/>
                      </a:lnTo>
                      <a:cubicBezTo>
                        <a:pt x="4977" y="1703"/>
                        <a:pt x="4977" y="1691"/>
                        <a:pt x="4977" y="1679"/>
                      </a:cubicBezTo>
                      <a:cubicBezTo>
                        <a:pt x="4977" y="1667"/>
                        <a:pt x="4977" y="1655"/>
                        <a:pt x="4977" y="1643"/>
                      </a:cubicBezTo>
                      <a:lnTo>
                        <a:pt x="4977" y="1631"/>
                      </a:lnTo>
                      <a:lnTo>
                        <a:pt x="4977" y="107"/>
                      </a:lnTo>
                      <a:cubicBezTo>
                        <a:pt x="4965" y="167"/>
                        <a:pt x="4953" y="214"/>
                        <a:pt x="4941" y="274"/>
                      </a:cubicBezTo>
                      <a:cubicBezTo>
                        <a:pt x="4929" y="298"/>
                        <a:pt x="4917" y="322"/>
                        <a:pt x="4917" y="345"/>
                      </a:cubicBezTo>
                      <a:lnTo>
                        <a:pt x="4917" y="357"/>
                      </a:lnTo>
                      <a:cubicBezTo>
                        <a:pt x="4858" y="465"/>
                        <a:pt x="4798" y="572"/>
                        <a:pt x="4715" y="667"/>
                      </a:cubicBezTo>
                      <a:cubicBezTo>
                        <a:pt x="4703" y="679"/>
                        <a:pt x="4703" y="679"/>
                        <a:pt x="4691" y="691"/>
                      </a:cubicBezTo>
                      <a:cubicBezTo>
                        <a:pt x="4655" y="726"/>
                        <a:pt x="4620" y="762"/>
                        <a:pt x="4584" y="798"/>
                      </a:cubicBezTo>
                      <a:lnTo>
                        <a:pt x="4560" y="810"/>
                      </a:lnTo>
                      <a:cubicBezTo>
                        <a:pt x="4524" y="846"/>
                        <a:pt x="4477" y="881"/>
                        <a:pt x="4441" y="917"/>
                      </a:cubicBezTo>
                      <a:lnTo>
                        <a:pt x="4417" y="929"/>
                      </a:lnTo>
                      <a:cubicBezTo>
                        <a:pt x="4370" y="965"/>
                        <a:pt x="4310" y="1000"/>
                        <a:pt x="4263" y="1024"/>
                      </a:cubicBezTo>
                      <a:cubicBezTo>
                        <a:pt x="4203" y="1060"/>
                        <a:pt x="4143" y="1084"/>
                        <a:pt x="4096" y="1119"/>
                      </a:cubicBezTo>
                      <a:lnTo>
                        <a:pt x="4048" y="1143"/>
                      </a:lnTo>
                      <a:lnTo>
                        <a:pt x="3882" y="1203"/>
                      </a:lnTo>
                      <a:lnTo>
                        <a:pt x="3858" y="1215"/>
                      </a:lnTo>
                      <a:cubicBezTo>
                        <a:pt x="3798" y="1238"/>
                        <a:pt x="3739" y="1262"/>
                        <a:pt x="3679" y="1274"/>
                      </a:cubicBezTo>
                      <a:cubicBezTo>
                        <a:pt x="3643" y="1286"/>
                        <a:pt x="3596" y="1298"/>
                        <a:pt x="3560" y="1310"/>
                      </a:cubicBezTo>
                      <a:lnTo>
                        <a:pt x="3453" y="1334"/>
                      </a:lnTo>
                      <a:lnTo>
                        <a:pt x="3322" y="1369"/>
                      </a:lnTo>
                      <a:lnTo>
                        <a:pt x="3215" y="1393"/>
                      </a:lnTo>
                      <a:lnTo>
                        <a:pt x="3179" y="1393"/>
                      </a:lnTo>
                      <a:cubicBezTo>
                        <a:pt x="3120" y="1393"/>
                        <a:pt x="3060" y="1405"/>
                        <a:pt x="3000" y="1417"/>
                      </a:cubicBezTo>
                      <a:lnTo>
                        <a:pt x="2858" y="1417"/>
                      </a:lnTo>
                      <a:lnTo>
                        <a:pt x="2679" y="1429"/>
                      </a:lnTo>
                      <a:lnTo>
                        <a:pt x="2084" y="1429"/>
                      </a:lnTo>
                      <a:lnTo>
                        <a:pt x="1965" y="1405"/>
                      </a:lnTo>
                      <a:lnTo>
                        <a:pt x="1846" y="1393"/>
                      </a:lnTo>
                      <a:lnTo>
                        <a:pt x="1715" y="1369"/>
                      </a:lnTo>
                      <a:lnTo>
                        <a:pt x="1607" y="1346"/>
                      </a:lnTo>
                      <a:lnTo>
                        <a:pt x="1465" y="1310"/>
                      </a:lnTo>
                      <a:cubicBezTo>
                        <a:pt x="1429" y="1310"/>
                        <a:pt x="1393" y="1298"/>
                        <a:pt x="1369" y="1286"/>
                      </a:cubicBezTo>
                      <a:lnTo>
                        <a:pt x="1310" y="1274"/>
                      </a:lnTo>
                      <a:cubicBezTo>
                        <a:pt x="1262" y="1250"/>
                        <a:pt x="1215" y="1238"/>
                        <a:pt x="1167" y="1215"/>
                      </a:cubicBezTo>
                      <a:lnTo>
                        <a:pt x="1119" y="1203"/>
                      </a:lnTo>
                      <a:lnTo>
                        <a:pt x="988" y="1143"/>
                      </a:lnTo>
                      <a:lnTo>
                        <a:pt x="929" y="1119"/>
                      </a:lnTo>
                      <a:cubicBezTo>
                        <a:pt x="857" y="1084"/>
                        <a:pt x="798" y="1060"/>
                        <a:pt x="738" y="1024"/>
                      </a:cubicBezTo>
                      <a:cubicBezTo>
                        <a:pt x="476" y="881"/>
                        <a:pt x="262" y="667"/>
                        <a:pt x="107" y="405"/>
                      </a:cubicBezTo>
                      <a:cubicBezTo>
                        <a:pt x="48" y="286"/>
                        <a:pt x="12" y="143"/>
                        <a:pt x="0"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52"/>
                <p:cNvSpPr/>
                <p:nvPr/>
              </p:nvSpPr>
              <p:spPr>
                <a:xfrm>
                  <a:off x="3564875" y="3134225"/>
                  <a:ext cx="136925" cy="79200"/>
                </a:xfrm>
                <a:custGeom>
                  <a:avLst/>
                  <a:gdLst/>
                  <a:ahLst/>
                  <a:cxnLst/>
                  <a:rect l="l" t="t" r="r" b="b"/>
                  <a:pathLst>
                    <a:path w="5477" h="3168" extrusionOk="0">
                      <a:moveTo>
                        <a:pt x="4489" y="572"/>
                      </a:moveTo>
                      <a:cubicBezTo>
                        <a:pt x="5465" y="1132"/>
                        <a:pt x="5477" y="2048"/>
                        <a:pt x="4501" y="2608"/>
                      </a:cubicBezTo>
                      <a:cubicBezTo>
                        <a:pt x="3536" y="3168"/>
                        <a:pt x="1953" y="3168"/>
                        <a:pt x="976" y="2608"/>
                      </a:cubicBezTo>
                      <a:cubicBezTo>
                        <a:pt x="0" y="2048"/>
                        <a:pt x="0" y="1132"/>
                        <a:pt x="964" y="572"/>
                      </a:cubicBezTo>
                      <a:cubicBezTo>
                        <a:pt x="1941" y="1"/>
                        <a:pt x="3512" y="12"/>
                        <a:pt x="4489" y="57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52"/>
                <p:cNvSpPr/>
                <p:nvPr/>
              </p:nvSpPr>
              <p:spPr>
                <a:xfrm>
                  <a:off x="3579750" y="3142850"/>
                  <a:ext cx="106875" cy="61950"/>
                </a:xfrm>
                <a:custGeom>
                  <a:avLst/>
                  <a:gdLst/>
                  <a:ahLst/>
                  <a:cxnLst/>
                  <a:rect l="l" t="t" r="r" b="b"/>
                  <a:pathLst>
                    <a:path w="4275" h="2478" extrusionOk="0">
                      <a:moveTo>
                        <a:pt x="3513" y="441"/>
                      </a:moveTo>
                      <a:cubicBezTo>
                        <a:pt x="4275" y="894"/>
                        <a:pt x="4275" y="1596"/>
                        <a:pt x="3525" y="2037"/>
                      </a:cubicBezTo>
                      <a:cubicBezTo>
                        <a:pt x="2763" y="2477"/>
                        <a:pt x="1536" y="2477"/>
                        <a:pt x="774" y="2037"/>
                      </a:cubicBezTo>
                      <a:cubicBezTo>
                        <a:pt x="0" y="1596"/>
                        <a:pt x="0" y="882"/>
                        <a:pt x="762" y="441"/>
                      </a:cubicBezTo>
                      <a:cubicBezTo>
                        <a:pt x="1512" y="1"/>
                        <a:pt x="2751" y="1"/>
                        <a:pt x="3513" y="44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2"/>
                <p:cNvSpPr/>
                <p:nvPr/>
              </p:nvSpPr>
              <p:spPr>
                <a:xfrm>
                  <a:off x="3591950" y="3152375"/>
                  <a:ext cx="82475" cy="43200"/>
                </a:xfrm>
                <a:custGeom>
                  <a:avLst/>
                  <a:gdLst/>
                  <a:ahLst/>
                  <a:cxnLst/>
                  <a:rect l="l" t="t" r="r" b="b"/>
                  <a:pathLst>
                    <a:path w="3299" h="1728" extrusionOk="0">
                      <a:moveTo>
                        <a:pt x="1650" y="1"/>
                      </a:moveTo>
                      <a:cubicBezTo>
                        <a:pt x="1289" y="1"/>
                        <a:pt x="929" y="84"/>
                        <a:pt x="596" y="251"/>
                      </a:cubicBezTo>
                      <a:cubicBezTo>
                        <a:pt x="1" y="584"/>
                        <a:pt x="12" y="1132"/>
                        <a:pt x="596" y="1477"/>
                      </a:cubicBezTo>
                      <a:cubicBezTo>
                        <a:pt x="929" y="1644"/>
                        <a:pt x="1292" y="1727"/>
                        <a:pt x="1656" y="1727"/>
                      </a:cubicBezTo>
                      <a:cubicBezTo>
                        <a:pt x="2019" y="1727"/>
                        <a:pt x="2382" y="1644"/>
                        <a:pt x="2715" y="1477"/>
                      </a:cubicBezTo>
                      <a:cubicBezTo>
                        <a:pt x="3299" y="1144"/>
                        <a:pt x="3287" y="584"/>
                        <a:pt x="2703" y="251"/>
                      </a:cubicBezTo>
                      <a:cubicBezTo>
                        <a:pt x="2370" y="84"/>
                        <a:pt x="2010" y="1"/>
                        <a:pt x="165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2"/>
                <p:cNvSpPr/>
                <p:nvPr/>
              </p:nvSpPr>
              <p:spPr>
                <a:xfrm>
                  <a:off x="3595825" y="2769000"/>
                  <a:ext cx="74725" cy="427750"/>
                </a:xfrm>
                <a:custGeom>
                  <a:avLst/>
                  <a:gdLst/>
                  <a:ahLst/>
                  <a:cxnLst/>
                  <a:rect l="l" t="t" r="r" b="b"/>
                  <a:pathLst>
                    <a:path w="2989" h="17110" extrusionOk="0">
                      <a:moveTo>
                        <a:pt x="2989" y="16241"/>
                      </a:moveTo>
                      <a:cubicBezTo>
                        <a:pt x="2929" y="16407"/>
                        <a:pt x="2834" y="17110"/>
                        <a:pt x="1453" y="17110"/>
                      </a:cubicBezTo>
                      <a:cubicBezTo>
                        <a:pt x="619" y="17110"/>
                        <a:pt x="48" y="16681"/>
                        <a:pt x="0" y="16193"/>
                      </a:cubicBezTo>
                      <a:lnTo>
                        <a:pt x="0" y="1"/>
                      </a:lnTo>
                      <a:lnTo>
                        <a:pt x="2989" y="1"/>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2"/>
                <p:cNvSpPr/>
                <p:nvPr/>
              </p:nvSpPr>
              <p:spPr>
                <a:xfrm>
                  <a:off x="3734525" y="3835200"/>
                  <a:ext cx="373875" cy="230425"/>
                </a:xfrm>
                <a:custGeom>
                  <a:avLst/>
                  <a:gdLst/>
                  <a:ahLst/>
                  <a:cxnLst/>
                  <a:rect l="l" t="t" r="r" b="b"/>
                  <a:pathLst>
                    <a:path w="14955" h="9217" extrusionOk="0">
                      <a:moveTo>
                        <a:pt x="14955" y="48"/>
                      </a:moveTo>
                      <a:lnTo>
                        <a:pt x="14955" y="93"/>
                      </a:lnTo>
                      <a:lnTo>
                        <a:pt x="14955" y="93"/>
                      </a:lnTo>
                      <a:cubicBezTo>
                        <a:pt x="14955" y="78"/>
                        <a:pt x="14955" y="63"/>
                        <a:pt x="14955" y="48"/>
                      </a:cubicBezTo>
                      <a:close/>
                      <a:moveTo>
                        <a:pt x="13" y="1"/>
                      </a:moveTo>
                      <a:lnTo>
                        <a:pt x="1" y="4882"/>
                      </a:lnTo>
                      <a:cubicBezTo>
                        <a:pt x="1" y="5990"/>
                        <a:pt x="727" y="7109"/>
                        <a:pt x="2203" y="7966"/>
                      </a:cubicBezTo>
                      <a:cubicBezTo>
                        <a:pt x="2382" y="8061"/>
                        <a:pt x="2560" y="8156"/>
                        <a:pt x="2751" y="8252"/>
                      </a:cubicBezTo>
                      <a:cubicBezTo>
                        <a:pt x="2822" y="8276"/>
                        <a:pt x="2882" y="8299"/>
                        <a:pt x="2941" y="8335"/>
                      </a:cubicBezTo>
                      <a:cubicBezTo>
                        <a:pt x="3061" y="8383"/>
                        <a:pt x="3168" y="8430"/>
                        <a:pt x="3287" y="8478"/>
                      </a:cubicBezTo>
                      <a:lnTo>
                        <a:pt x="3346" y="8502"/>
                      </a:lnTo>
                      <a:cubicBezTo>
                        <a:pt x="3394" y="8526"/>
                        <a:pt x="3430" y="8537"/>
                        <a:pt x="3477" y="8549"/>
                      </a:cubicBezTo>
                      <a:cubicBezTo>
                        <a:pt x="3620" y="8609"/>
                        <a:pt x="3775" y="8657"/>
                        <a:pt x="3930" y="8704"/>
                      </a:cubicBezTo>
                      <a:lnTo>
                        <a:pt x="4084" y="8752"/>
                      </a:lnTo>
                      <a:lnTo>
                        <a:pt x="4192" y="8776"/>
                      </a:lnTo>
                      <a:cubicBezTo>
                        <a:pt x="4251" y="8799"/>
                        <a:pt x="4323" y="8811"/>
                        <a:pt x="4382" y="8823"/>
                      </a:cubicBezTo>
                      <a:cubicBezTo>
                        <a:pt x="4537" y="8871"/>
                        <a:pt x="4692" y="8907"/>
                        <a:pt x="4846" y="8942"/>
                      </a:cubicBezTo>
                      <a:cubicBezTo>
                        <a:pt x="4894" y="8954"/>
                        <a:pt x="4930" y="8966"/>
                        <a:pt x="4977" y="8966"/>
                      </a:cubicBezTo>
                      <a:cubicBezTo>
                        <a:pt x="5013" y="8978"/>
                        <a:pt x="5097" y="8990"/>
                        <a:pt x="5156" y="9002"/>
                      </a:cubicBezTo>
                      <a:cubicBezTo>
                        <a:pt x="5287" y="9026"/>
                        <a:pt x="5418" y="9049"/>
                        <a:pt x="5561" y="9073"/>
                      </a:cubicBezTo>
                      <a:cubicBezTo>
                        <a:pt x="5608" y="9085"/>
                        <a:pt x="5656" y="9097"/>
                        <a:pt x="5716" y="9097"/>
                      </a:cubicBezTo>
                      <a:cubicBezTo>
                        <a:pt x="5775" y="9109"/>
                        <a:pt x="5835" y="9109"/>
                        <a:pt x="5894" y="9121"/>
                      </a:cubicBezTo>
                      <a:cubicBezTo>
                        <a:pt x="6013" y="9133"/>
                        <a:pt x="6144" y="9145"/>
                        <a:pt x="6263" y="9157"/>
                      </a:cubicBezTo>
                      <a:lnTo>
                        <a:pt x="6442" y="9180"/>
                      </a:lnTo>
                      <a:lnTo>
                        <a:pt x="6609" y="9192"/>
                      </a:lnTo>
                      <a:cubicBezTo>
                        <a:pt x="6740" y="9204"/>
                        <a:pt x="6859" y="9204"/>
                        <a:pt x="6990" y="9216"/>
                      </a:cubicBezTo>
                      <a:lnTo>
                        <a:pt x="8061" y="9216"/>
                      </a:lnTo>
                      <a:cubicBezTo>
                        <a:pt x="8228" y="9204"/>
                        <a:pt x="8395" y="9192"/>
                        <a:pt x="8561" y="9180"/>
                      </a:cubicBezTo>
                      <a:cubicBezTo>
                        <a:pt x="8633" y="9180"/>
                        <a:pt x="8704" y="9180"/>
                        <a:pt x="8776" y="9169"/>
                      </a:cubicBezTo>
                      <a:lnTo>
                        <a:pt x="8871" y="9157"/>
                      </a:lnTo>
                      <a:lnTo>
                        <a:pt x="9014" y="9133"/>
                      </a:lnTo>
                      <a:cubicBezTo>
                        <a:pt x="9192" y="9121"/>
                        <a:pt x="9359" y="9085"/>
                        <a:pt x="9538" y="9061"/>
                      </a:cubicBezTo>
                      <a:lnTo>
                        <a:pt x="9657" y="9038"/>
                      </a:lnTo>
                      <a:lnTo>
                        <a:pt x="9728" y="9038"/>
                      </a:lnTo>
                      <a:cubicBezTo>
                        <a:pt x="9799" y="9014"/>
                        <a:pt x="9883" y="9002"/>
                        <a:pt x="9966" y="8978"/>
                      </a:cubicBezTo>
                      <a:cubicBezTo>
                        <a:pt x="10097" y="8954"/>
                        <a:pt x="10240" y="8930"/>
                        <a:pt x="10383" y="8895"/>
                      </a:cubicBezTo>
                      <a:cubicBezTo>
                        <a:pt x="10478" y="8871"/>
                        <a:pt x="10573" y="8835"/>
                        <a:pt x="10681" y="8811"/>
                      </a:cubicBezTo>
                      <a:cubicBezTo>
                        <a:pt x="10800" y="8776"/>
                        <a:pt x="10931" y="8740"/>
                        <a:pt x="11062" y="8704"/>
                      </a:cubicBezTo>
                      <a:lnTo>
                        <a:pt x="11145" y="8680"/>
                      </a:lnTo>
                      <a:cubicBezTo>
                        <a:pt x="11300" y="8633"/>
                        <a:pt x="11454" y="8573"/>
                        <a:pt x="11597" y="8514"/>
                      </a:cubicBezTo>
                      <a:cubicBezTo>
                        <a:pt x="11621" y="8514"/>
                        <a:pt x="11645" y="8502"/>
                        <a:pt x="11669" y="8490"/>
                      </a:cubicBezTo>
                      <a:cubicBezTo>
                        <a:pt x="11824" y="8430"/>
                        <a:pt x="11990" y="8359"/>
                        <a:pt x="12145" y="8287"/>
                      </a:cubicBezTo>
                      <a:lnTo>
                        <a:pt x="12276" y="8228"/>
                      </a:lnTo>
                      <a:cubicBezTo>
                        <a:pt x="12455" y="8145"/>
                        <a:pt x="12621" y="8049"/>
                        <a:pt x="12788" y="7954"/>
                      </a:cubicBezTo>
                      <a:lnTo>
                        <a:pt x="12871" y="7906"/>
                      </a:lnTo>
                      <a:cubicBezTo>
                        <a:pt x="13014" y="7823"/>
                        <a:pt x="13133" y="7740"/>
                        <a:pt x="13252" y="7656"/>
                      </a:cubicBezTo>
                      <a:lnTo>
                        <a:pt x="13312" y="7609"/>
                      </a:lnTo>
                      <a:cubicBezTo>
                        <a:pt x="13455" y="7514"/>
                        <a:pt x="13586" y="7406"/>
                        <a:pt x="13705" y="7311"/>
                      </a:cubicBezTo>
                      <a:lnTo>
                        <a:pt x="13752" y="7264"/>
                      </a:lnTo>
                      <a:lnTo>
                        <a:pt x="13824" y="7204"/>
                      </a:lnTo>
                      <a:cubicBezTo>
                        <a:pt x="13919" y="7121"/>
                        <a:pt x="14002" y="7025"/>
                        <a:pt x="14086" y="6930"/>
                      </a:cubicBezTo>
                      <a:cubicBezTo>
                        <a:pt x="14110" y="6918"/>
                        <a:pt x="14121" y="6894"/>
                        <a:pt x="14145" y="6871"/>
                      </a:cubicBezTo>
                      <a:cubicBezTo>
                        <a:pt x="14193" y="6823"/>
                        <a:pt x="14241" y="6763"/>
                        <a:pt x="14288" y="6704"/>
                      </a:cubicBezTo>
                      <a:cubicBezTo>
                        <a:pt x="14395" y="6561"/>
                        <a:pt x="14502" y="6418"/>
                        <a:pt x="14586" y="6263"/>
                      </a:cubicBezTo>
                      <a:cubicBezTo>
                        <a:pt x="14657" y="6121"/>
                        <a:pt x="14729" y="5978"/>
                        <a:pt x="14788" y="5835"/>
                      </a:cubicBezTo>
                      <a:cubicBezTo>
                        <a:pt x="14836" y="5692"/>
                        <a:pt x="14872" y="5561"/>
                        <a:pt x="14907" y="5406"/>
                      </a:cubicBezTo>
                      <a:cubicBezTo>
                        <a:pt x="14907" y="5394"/>
                        <a:pt x="14907" y="5382"/>
                        <a:pt x="14907" y="5370"/>
                      </a:cubicBezTo>
                      <a:cubicBezTo>
                        <a:pt x="14919" y="5311"/>
                        <a:pt x="14931" y="5239"/>
                        <a:pt x="14931" y="5168"/>
                      </a:cubicBezTo>
                      <a:lnTo>
                        <a:pt x="14931" y="5085"/>
                      </a:lnTo>
                      <a:cubicBezTo>
                        <a:pt x="14931" y="5061"/>
                        <a:pt x="14931" y="5025"/>
                        <a:pt x="14943" y="4989"/>
                      </a:cubicBezTo>
                      <a:cubicBezTo>
                        <a:pt x="14943" y="4954"/>
                        <a:pt x="14943" y="4942"/>
                        <a:pt x="14943" y="4930"/>
                      </a:cubicBezTo>
                      <a:lnTo>
                        <a:pt x="14955" y="93"/>
                      </a:lnTo>
                      <a:lnTo>
                        <a:pt x="14955" y="93"/>
                      </a:lnTo>
                      <a:cubicBezTo>
                        <a:pt x="14954" y="149"/>
                        <a:pt x="14952" y="204"/>
                        <a:pt x="14943" y="251"/>
                      </a:cubicBezTo>
                      <a:lnTo>
                        <a:pt x="14943" y="310"/>
                      </a:lnTo>
                      <a:cubicBezTo>
                        <a:pt x="14931" y="477"/>
                        <a:pt x="14895" y="644"/>
                        <a:pt x="14848" y="798"/>
                      </a:cubicBezTo>
                      <a:cubicBezTo>
                        <a:pt x="14848" y="810"/>
                        <a:pt x="14848" y="810"/>
                        <a:pt x="14848" y="822"/>
                      </a:cubicBezTo>
                      <a:cubicBezTo>
                        <a:pt x="14824" y="894"/>
                        <a:pt x="14800" y="965"/>
                        <a:pt x="14764" y="1037"/>
                      </a:cubicBezTo>
                      <a:lnTo>
                        <a:pt x="14752" y="1060"/>
                      </a:lnTo>
                      <a:cubicBezTo>
                        <a:pt x="14610" y="1406"/>
                        <a:pt x="14395" y="1727"/>
                        <a:pt x="14145" y="2013"/>
                      </a:cubicBezTo>
                      <a:lnTo>
                        <a:pt x="14098" y="2061"/>
                      </a:lnTo>
                      <a:cubicBezTo>
                        <a:pt x="13990" y="2180"/>
                        <a:pt x="13883" y="2287"/>
                        <a:pt x="13764" y="2394"/>
                      </a:cubicBezTo>
                      <a:lnTo>
                        <a:pt x="13717" y="2442"/>
                      </a:lnTo>
                      <a:cubicBezTo>
                        <a:pt x="13598" y="2549"/>
                        <a:pt x="13467" y="2644"/>
                        <a:pt x="13324" y="2739"/>
                      </a:cubicBezTo>
                      <a:lnTo>
                        <a:pt x="13264" y="2787"/>
                      </a:lnTo>
                      <a:cubicBezTo>
                        <a:pt x="13121" y="2882"/>
                        <a:pt x="12967" y="2989"/>
                        <a:pt x="12800" y="3084"/>
                      </a:cubicBezTo>
                      <a:cubicBezTo>
                        <a:pt x="12621" y="3168"/>
                        <a:pt x="12466" y="3263"/>
                        <a:pt x="12288" y="3346"/>
                      </a:cubicBezTo>
                      <a:lnTo>
                        <a:pt x="12157" y="3406"/>
                      </a:lnTo>
                      <a:cubicBezTo>
                        <a:pt x="12002" y="3477"/>
                        <a:pt x="11835" y="3549"/>
                        <a:pt x="11669" y="3608"/>
                      </a:cubicBezTo>
                      <a:cubicBezTo>
                        <a:pt x="11657" y="3620"/>
                        <a:pt x="11633" y="3632"/>
                        <a:pt x="11609" y="3644"/>
                      </a:cubicBezTo>
                      <a:cubicBezTo>
                        <a:pt x="11431" y="3704"/>
                        <a:pt x="11252" y="3763"/>
                        <a:pt x="11073" y="3823"/>
                      </a:cubicBezTo>
                      <a:cubicBezTo>
                        <a:pt x="10942" y="3858"/>
                        <a:pt x="10812" y="3894"/>
                        <a:pt x="10681" y="3930"/>
                      </a:cubicBezTo>
                      <a:cubicBezTo>
                        <a:pt x="10585" y="3965"/>
                        <a:pt x="10490" y="3989"/>
                        <a:pt x="10383" y="4013"/>
                      </a:cubicBezTo>
                      <a:cubicBezTo>
                        <a:pt x="10252" y="4049"/>
                        <a:pt x="10109" y="4073"/>
                        <a:pt x="9978" y="4096"/>
                      </a:cubicBezTo>
                      <a:cubicBezTo>
                        <a:pt x="9871" y="4120"/>
                        <a:pt x="9776" y="4144"/>
                        <a:pt x="9680" y="4168"/>
                      </a:cubicBezTo>
                      <a:lnTo>
                        <a:pt x="9549" y="4180"/>
                      </a:lnTo>
                      <a:cubicBezTo>
                        <a:pt x="9383" y="4216"/>
                        <a:pt x="9204" y="4239"/>
                        <a:pt x="9037" y="4251"/>
                      </a:cubicBezTo>
                      <a:lnTo>
                        <a:pt x="8883" y="4275"/>
                      </a:lnTo>
                      <a:cubicBezTo>
                        <a:pt x="8787" y="4287"/>
                        <a:pt x="8680" y="4287"/>
                        <a:pt x="8585" y="4299"/>
                      </a:cubicBezTo>
                      <a:cubicBezTo>
                        <a:pt x="8418" y="4311"/>
                        <a:pt x="8252" y="4323"/>
                        <a:pt x="8085" y="4335"/>
                      </a:cubicBezTo>
                      <a:cubicBezTo>
                        <a:pt x="7978" y="4335"/>
                        <a:pt x="7859" y="4335"/>
                        <a:pt x="7752" y="4346"/>
                      </a:cubicBezTo>
                      <a:lnTo>
                        <a:pt x="7347" y="4346"/>
                      </a:lnTo>
                      <a:cubicBezTo>
                        <a:pt x="7228" y="4346"/>
                        <a:pt x="7121" y="4346"/>
                        <a:pt x="7002" y="4335"/>
                      </a:cubicBezTo>
                      <a:cubicBezTo>
                        <a:pt x="6894" y="4323"/>
                        <a:pt x="6751" y="4323"/>
                        <a:pt x="6621" y="4311"/>
                      </a:cubicBezTo>
                      <a:cubicBezTo>
                        <a:pt x="6501" y="4299"/>
                        <a:pt x="6394" y="4299"/>
                        <a:pt x="6275" y="4287"/>
                      </a:cubicBezTo>
                      <a:cubicBezTo>
                        <a:pt x="6168" y="4275"/>
                        <a:pt x="6025" y="4251"/>
                        <a:pt x="5906" y="4239"/>
                      </a:cubicBezTo>
                      <a:cubicBezTo>
                        <a:pt x="5787" y="4227"/>
                        <a:pt x="5680" y="4216"/>
                        <a:pt x="5573" y="4192"/>
                      </a:cubicBezTo>
                      <a:cubicBezTo>
                        <a:pt x="5454" y="4180"/>
                        <a:pt x="5311" y="4144"/>
                        <a:pt x="5180" y="4120"/>
                      </a:cubicBezTo>
                      <a:cubicBezTo>
                        <a:pt x="5073" y="4108"/>
                        <a:pt x="4966" y="4085"/>
                        <a:pt x="4858" y="4061"/>
                      </a:cubicBezTo>
                      <a:cubicBezTo>
                        <a:pt x="4716" y="4025"/>
                        <a:pt x="4549" y="3989"/>
                        <a:pt x="4394" y="3942"/>
                      </a:cubicBezTo>
                      <a:cubicBezTo>
                        <a:pt x="4299" y="3918"/>
                        <a:pt x="4204" y="3894"/>
                        <a:pt x="4096" y="3870"/>
                      </a:cubicBezTo>
                      <a:lnTo>
                        <a:pt x="3942" y="3823"/>
                      </a:lnTo>
                      <a:cubicBezTo>
                        <a:pt x="3799" y="3775"/>
                        <a:pt x="3644" y="3715"/>
                        <a:pt x="3489" y="3668"/>
                      </a:cubicBezTo>
                      <a:cubicBezTo>
                        <a:pt x="3442" y="3656"/>
                        <a:pt x="3406" y="3644"/>
                        <a:pt x="3358" y="3620"/>
                      </a:cubicBezTo>
                      <a:cubicBezTo>
                        <a:pt x="3227" y="3573"/>
                        <a:pt x="3096" y="3513"/>
                        <a:pt x="2965" y="3454"/>
                      </a:cubicBezTo>
                      <a:cubicBezTo>
                        <a:pt x="2894" y="3430"/>
                        <a:pt x="2834" y="3394"/>
                        <a:pt x="2763" y="3370"/>
                      </a:cubicBezTo>
                      <a:cubicBezTo>
                        <a:pt x="2584" y="3275"/>
                        <a:pt x="2394" y="3180"/>
                        <a:pt x="2215" y="3084"/>
                      </a:cubicBezTo>
                      <a:cubicBezTo>
                        <a:pt x="1298" y="2549"/>
                        <a:pt x="667" y="1918"/>
                        <a:pt x="322" y="1239"/>
                      </a:cubicBezTo>
                      <a:cubicBezTo>
                        <a:pt x="120" y="858"/>
                        <a:pt x="13" y="429"/>
                        <a:pt x="13"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2"/>
                <p:cNvSpPr/>
                <p:nvPr/>
              </p:nvSpPr>
              <p:spPr>
                <a:xfrm>
                  <a:off x="3716075" y="3717025"/>
                  <a:ext cx="410800" cy="237875"/>
                </a:xfrm>
                <a:custGeom>
                  <a:avLst/>
                  <a:gdLst/>
                  <a:ahLst/>
                  <a:cxnLst/>
                  <a:rect l="l" t="t" r="r" b="b"/>
                  <a:pathLst>
                    <a:path w="16432" h="9515" extrusionOk="0">
                      <a:moveTo>
                        <a:pt x="13478" y="1704"/>
                      </a:moveTo>
                      <a:cubicBezTo>
                        <a:pt x="16419" y="3394"/>
                        <a:pt x="16431" y="6133"/>
                        <a:pt x="13526" y="7823"/>
                      </a:cubicBezTo>
                      <a:cubicBezTo>
                        <a:pt x="10609" y="9514"/>
                        <a:pt x="5870" y="9514"/>
                        <a:pt x="2941" y="7823"/>
                      </a:cubicBezTo>
                      <a:cubicBezTo>
                        <a:pt x="0" y="6133"/>
                        <a:pt x="0" y="3394"/>
                        <a:pt x="2906" y="1704"/>
                      </a:cubicBezTo>
                      <a:cubicBezTo>
                        <a:pt x="5823" y="1"/>
                        <a:pt x="10549" y="1"/>
                        <a:pt x="13478" y="1704"/>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52"/>
                <p:cNvSpPr/>
                <p:nvPr/>
              </p:nvSpPr>
              <p:spPr>
                <a:xfrm>
                  <a:off x="3814600" y="3774175"/>
                  <a:ext cx="213450" cy="123575"/>
                </a:xfrm>
                <a:custGeom>
                  <a:avLst/>
                  <a:gdLst/>
                  <a:ahLst/>
                  <a:cxnLst/>
                  <a:rect l="l" t="t" r="r" b="b"/>
                  <a:pathLst>
                    <a:path w="8538" h="4943" extrusionOk="0">
                      <a:moveTo>
                        <a:pt x="7001" y="882"/>
                      </a:moveTo>
                      <a:cubicBezTo>
                        <a:pt x="8525" y="1763"/>
                        <a:pt x="8537" y="3180"/>
                        <a:pt x="7025" y="4061"/>
                      </a:cubicBezTo>
                      <a:cubicBezTo>
                        <a:pt x="5513" y="4942"/>
                        <a:pt x="3060" y="4942"/>
                        <a:pt x="1536" y="4061"/>
                      </a:cubicBezTo>
                      <a:cubicBezTo>
                        <a:pt x="12" y="3180"/>
                        <a:pt x="0" y="1763"/>
                        <a:pt x="1513" y="882"/>
                      </a:cubicBezTo>
                      <a:cubicBezTo>
                        <a:pt x="3025" y="1"/>
                        <a:pt x="5489" y="13"/>
                        <a:pt x="7001"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2"/>
                <p:cNvSpPr/>
                <p:nvPr/>
              </p:nvSpPr>
              <p:spPr>
                <a:xfrm>
                  <a:off x="3839300" y="3792725"/>
                  <a:ext cx="164025" cy="86475"/>
                </a:xfrm>
                <a:custGeom>
                  <a:avLst/>
                  <a:gdLst/>
                  <a:ahLst/>
                  <a:cxnLst/>
                  <a:rect l="l" t="t" r="r" b="b"/>
                  <a:pathLst>
                    <a:path w="6561" h="3459" extrusionOk="0">
                      <a:moveTo>
                        <a:pt x="3275" y="0"/>
                      </a:moveTo>
                      <a:cubicBezTo>
                        <a:pt x="2513" y="0"/>
                        <a:pt x="1751" y="170"/>
                        <a:pt x="1167" y="509"/>
                      </a:cubicBezTo>
                      <a:cubicBezTo>
                        <a:pt x="1" y="1176"/>
                        <a:pt x="13" y="2271"/>
                        <a:pt x="1179" y="2950"/>
                      </a:cubicBezTo>
                      <a:cubicBezTo>
                        <a:pt x="1763" y="3289"/>
                        <a:pt x="2528" y="3459"/>
                        <a:pt x="3291" y="3459"/>
                      </a:cubicBezTo>
                      <a:cubicBezTo>
                        <a:pt x="4055" y="3459"/>
                        <a:pt x="4817" y="3289"/>
                        <a:pt x="5394" y="2950"/>
                      </a:cubicBezTo>
                      <a:cubicBezTo>
                        <a:pt x="6561" y="2271"/>
                        <a:pt x="6561" y="1188"/>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52"/>
                <p:cNvSpPr/>
                <p:nvPr/>
              </p:nvSpPr>
              <p:spPr>
                <a:xfrm>
                  <a:off x="3698800" y="3814675"/>
                  <a:ext cx="445325" cy="274750"/>
                </a:xfrm>
                <a:custGeom>
                  <a:avLst/>
                  <a:gdLst/>
                  <a:ahLst/>
                  <a:cxnLst/>
                  <a:rect l="l" t="t" r="r" b="b"/>
                  <a:pathLst>
                    <a:path w="17813" h="10990" extrusionOk="0">
                      <a:moveTo>
                        <a:pt x="17801" y="72"/>
                      </a:moveTo>
                      <a:lnTo>
                        <a:pt x="17800" y="374"/>
                      </a:lnTo>
                      <a:lnTo>
                        <a:pt x="17800" y="374"/>
                      </a:lnTo>
                      <a:cubicBezTo>
                        <a:pt x="17800" y="373"/>
                        <a:pt x="17801" y="371"/>
                        <a:pt x="17801" y="369"/>
                      </a:cubicBezTo>
                      <a:lnTo>
                        <a:pt x="17801" y="298"/>
                      </a:lnTo>
                      <a:cubicBezTo>
                        <a:pt x="17813" y="215"/>
                        <a:pt x="17813" y="131"/>
                        <a:pt x="17801" y="72"/>
                      </a:cubicBezTo>
                      <a:close/>
                      <a:moveTo>
                        <a:pt x="25" y="0"/>
                      </a:moveTo>
                      <a:lnTo>
                        <a:pt x="1" y="5810"/>
                      </a:lnTo>
                      <a:cubicBezTo>
                        <a:pt x="1" y="7132"/>
                        <a:pt x="870" y="8466"/>
                        <a:pt x="2632" y="9478"/>
                      </a:cubicBezTo>
                      <a:cubicBezTo>
                        <a:pt x="2846" y="9597"/>
                        <a:pt x="3061" y="9716"/>
                        <a:pt x="3287" y="9823"/>
                      </a:cubicBezTo>
                      <a:cubicBezTo>
                        <a:pt x="3358" y="9859"/>
                        <a:pt x="3430" y="9882"/>
                        <a:pt x="3513" y="9918"/>
                      </a:cubicBezTo>
                      <a:cubicBezTo>
                        <a:pt x="3644" y="9978"/>
                        <a:pt x="3775" y="10037"/>
                        <a:pt x="3918" y="10097"/>
                      </a:cubicBezTo>
                      <a:lnTo>
                        <a:pt x="3989" y="10120"/>
                      </a:lnTo>
                      <a:cubicBezTo>
                        <a:pt x="4037" y="10144"/>
                        <a:pt x="4097" y="10156"/>
                        <a:pt x="4144" y="10180"/>
                      </a:cubicBezTo>
                      <a:cubicBezTo>
                        <a:pt x="4323" y="10240"/>
                        <a:pt x="4501" y="10311"/>
                        <a:pt x="4680" y="10359"/>
                      </a:cubicBezTo>
                      <a:lnTo>
                        <a:pt x="4871" y="10418"/>
                      </a:lnTo>
                      <a:lnTo>
                        <a:pt x="4990" y="10466"/>
                      </a:lnTo>
                      <a:cubicBezTo>
                        <a:pt x="5073" y="10478"/>
                        <a:pt x="5144" y="10501"/>
                        <a:pt x="5228" y="10513"/>
                      </a:cubicBezTo>
                      <a:cubicBezTo>
                        <a:pt x="5406" y="10561"/>
                        <a:pt x="5585" y="10609"/>
                        <a:pt x="5775" y="10656"/>
                      </a:cubicBezTo>
                      <a:cubicBezTo>
                        <a:pt x="5823" y="10668"/>
                        <a:pt x="5871" y="10680"/>
                        <a:pt x="5930" y="10692"/>
                      </a:cubicBezTo>
                      <a:cubicBezTo>
                        <a:pt x="6002" y="10704"/>
                        <a:pt x="6073" y="10716"/>
                        <a:pt x="6145" y="10728"/>
                      </a:cubicBezTo>
                      <a:cubicBezTo>
                        <a:pt x="6299" y="10763"/>
                        <a:pt x="6454" y="10787"/>
                        <a:pt x="6621" y="10811"/>
                      </a:cubicBezTo>
                      <a:cubicBezTo>
                        <a:pt x="6680" y="10823"/>
                        <a:pt x="6740" y="10835"/>
                        <a:pt x="6811" y="10847"/>
                      </a:cubicBezTo>
                      <a:lnTo>
                        <a:pt x="7014" y="10871"/>
                      </a:lnTo>
                      <a:cubicBezTo>
                        <a:pt x="7168" y="10882"/>
                        <a:pt x="7311" y="10906"/>
                        <a:pt x="7466" y="10918"/>
                      </a:cubicBezTo>
                      <a:cubicBezTo>
                        <a:pt x="7538" y="10918"/>
                        <a:pt x="7609" y="10930"/>
                        <a:pt x="7680" y="10942"/>
                      </a:cubicBezTo>
                      <a:lnTo>
                        <a:pt x="7871" y="10954"/>
                      </a:lnTo>
                      <a:cubicBezTo>
                        <a:pt x="8026" y="10966"/>
                        <a:pt x="8169" y="10966"/>
                        <a:pt x="8323" y="10978"/>
                      </a:cubicBezTo>
                      <a:cubicBezTo>
                        <a:pt x="8395" y="10978"/>
                        <a:pt x="8466" y="10990"/>
                        <a:pt x="8550" y="10990"/>
                      </a:cubicBezTo>
                      <a:lnTo>
                        <a:pt x="9454" y="10990"/>
                      </a:lnTo>
                      <a:cubicBezTo>
                        <a:pt x="9502" y="10990"/>
                        <a:pt x="9550" y="10978"/>
                        <a:pt x="9609" y="10978"/>
                      </a:cubicBezTo>
                      <a:cubicBezTo>
                        <a:pt x="9812" y="10966"/>
                        <a:pt x="10014" y="10954"/>
                        <a:pt x="10205" y="10930"/>
                      </a:cubicBezTo>
                      <a:cubicBezTo>
                        <a:pt x="10288" y="10930"/>
                        <a:pt x="10371" y="10930"/>
                        <a:pt x="10443" y="10918"/>
                      </a:cubicBezTo>
                      <a:lnTo>
                        <a:pt x="10562" y="10906"/>
                      </a:lnTo>
                      <a:cubicBezTo>
                        <a:pt x="10621" y="10906"/>
                        <a:pt x="10681" y="10894"/>
                        <a:pt x="10740" y="10882"/>
                      </a:cubicBezTo>
                      <a:cubicBezTo>
                        <a:pt x="10955" y="10859"/>
                        <a:pt x="11157" y="10823"/>
                        <a:pt x="11359" y="10799"/>
                      </a:cubicBezTo>
                      <a:lnTo>
                        <a:pt x="11514" y="10775"/>
                      </a:lnTo>
                      <a:lnTo>
                        <a:pt x="11586" y="10763"/>
                      </a:lnTo>
                      <a:cubicBezTo>
                        <a:pt x="11681" y="10740"/>
                        <a:pt x="11776" y="10716"/>
                        <a:pt x="11871" y="10704"/>
                      </a:cubicBezTo>
                      <a:cubicBezTo>
                        <a:pt x="12038" y="10668"/>
                        <a:pt x="12205" y="10632"/>
                        <a:pt x="12360" y="10597"/>
                      </a:cubicBezTo>
                      <a:cubicBezTo>
                        <a:pt x="12479" y="10561"/>
                        <a:pt x="12598" y="10525"/>
                        <a:pt x="12717" y="10501"/>
                      </a:cubicBezTo>
                      <a:cubicBezTo>
                        <a:pt x="12860" y="10454"/>
                        <a:pt x="13014" y="10418"/>
                        <a:pt x="13169" y="10371"/>
                      </a:cubicBezTo>
                      <a:cubicBezTo>
                        <a:pt x="13205" y="10359"/>
                        <a:pt x="13241" y="10347"/>
                        <a:pt x="13264" y="10347"/>
                      </a:cubicBezTo>
                      <a:cubicBezTo>
                        <a:pt x="13455" y="10287"/>
                        <a:pt x="13634" y="10216"/>
                        <a:pt x="13812" y="10144"/>
                      </a:cubicBezTo>
                      <a:lnTo>
                        <a:pt x="13884" y="10120"/>
                      </a:lnTo>
                      <a:cubicBezTo>
                        <a:pt x="14086" y="10037"/>
                        <a:pt x="14276" y="9966"/>
                        <a:pt x="14455" y="9870"/>
                      </a:cubicBezTo>
                      <a:lnTo>
                        <a:pt x="14622" y="9799"/>
                      </a:lnTo>
                      <a:cubicBezTo>
                        <a:pt x="14824" y="9704"/>
                        <a:pt x="15027" y="9597"/>
                        <a:pt x="15217" y="9478"/>
                      </a:cubicBezTo>
                      <a:lnTo>
                        <a:pt x="15324" y="9418"/>
                      </a:lnTo>
                      <a:cubicBezTo>
                        <a:pt x="15491" y="9323"/>
                        <a:pt x="15634" y="9216"/>
                        <a:pt x="15777" y="9120"/>
                      </a:cubicBezTo>
                      <a:lnTo>
                        <a:pt x="15848" y="9073"/>
                      </a:lnTo>
                      <a:cubicBezTo>
                        <a:pt x="16015" y="8954"/>
                        <a:pt x="16170" y="8835"/>
                        <a:pt x="16312" y="8704"/>
                      </a:cubicBezTo>
                      <a:lnTo>
                        <a:pt x="16372" y="8644"/>
                      </a:lnTo>
                      <a:lnTo>
                        <a:pt x="16455" y="8585"/>
                      </a:lnTo>
                      <a:cubicBezTo>
                        <a:pt x="16562" y="8477"/>
                        <a:pt x="16670" y="8370"/>
                        <a:pt x="16777" y="8263"/>
                      </a:cubicBezTo>
                      <a:cubicBezTo>
                        <a:pt x="16789" y="8239"/>
                        <a:pt x="16813" y="8215"/>
                        <a:pt x="16836" y="8192"/>
                      </a:cubicBezTo>
                      <a:cubicBezTo>
                        <a:pt x="16896" y="8120"/>
                        <a:pt x="16955" y="8061"/>
                        <a:pt x="17003" y="7989"/>
                      </a:cubicBezTo>
                      <a:cubicBezTo>
                        <a:pt x="17134" y="7823"/>
                        <a:pt x="17253" y="7644"/>
                        <a:pt x="17360" y="7465"/>
                      </a:cubicBezTo>
                      <a:cubicBezTo>
                        <a:pt x="17444" y="7299"/>
                        <a:pt x="17527" y="7132"/>
                        <a:pt x="17586" y="6965"/>
                      </a:cubicBezTo>
                      <a:cubicBezTo>
                        <a:pt x="17658" y="6799"/>
                        <a:pt x="17705" y="6632"/>
                        <a:pt x="17741" y="6453"/>
                      </a:cubicBezTo>
                      <a:cubicBezTo>
                        <a:pt x="17741" y="6441"/>
                        <a:pt x="17741" y="6430"/>
                        <a:pt x="17753" y="6418"/>
                      </a:cubicBezTo>
                      <a:cubicBezTo>
                        <a:pt x="17741" y="6406"/>
                        <a:pt x="17741" y="6406"/>
                        <a:pt x="17753" y="6406"/>
                      </a:cubicBezTo>
                      <a:cubicBezTo>
                        <a:pt x="17765" y="6322"/>
                        <a:pt x="17777" y="6239"/>
                        <a:pt x="17777" y="6168"/>
                      </a:cubicBezTo>
                      <a:lnTo>
                        <a:pt x="17777" y="6060"/>
                      </a:lnTo>
                      <a:cubicBezTo>
                        <a:pt x="17777" y="6037"/>
                        <a:pt x="17777" y="5989"/>
                        <a:pt x="17789" y="5953"/>
                      </a:cubicBezTo>
                      <a:cubicBezTo>
                        <a:pt x="17801" y="5906"/>
                        <a:pt x="17789" y="5894"/>
                        <a:pt x="17789" y="5870"/>
                      </a:cubicBezTo>
                      <a:lnTo>
                        <a:pt x="17800" y="374"/>
                      </a:lnTo>
                      <a:lnTo>
                        <a:pt x="17800" y="374"/>
                      </a:lnTo>
                      <a:cubicBezTo>
                        <a:pt x="17776" y="563"/>
                        <a:pt x="17741" y="752"/>
                        <a:pt x="17682" y="941"/>
                      </a:cubicBezTo>
                      <a:lnTo>
                        <a:pt x="17670" y="977"/>
                      </a:lnTo>
                      <a:cubicBezTo>
                        <a:pt x="17646" y="1060"/>
                        <a:pt x="17610" y="1143"/>
                        <a:pt x="17575" y="1238"/>
                      </a:cubicBezTo>
                      <a:lnTo>
                        <a:pt x="17563" y="1262"/>
                      </a:lnTo>
                      <a:cubicBezTo>
                        <a:pt x="17384" y="1679"/>
                        <a:pt x="17146" y="2048"/>
                        <a:pt x="16848" y="2381"/>
                      </a:cubicBezTo>
                      <a:cubicBezTo>
                        <a:pt x="16824" y="2405"/>
                        <a:pt x="16813" y="2429"/>
                        <a:pt x="16789" y="2453"/>
                      </a:cubicBezTo>
                      <a:cubicBezTo>
                        <a:pt x="16658" y="2596"/>
                        <a:pt x="16527" y="2727"/>
                        <a:pt x="16384" y="2846"/>
                      </a:cubicBezTo>
                      <a:lnTo>
                        <a:pt x="16324" y="2905"/>
                      </a:lnTo>
                      <a:cubicBezTo>
                        <a:pt x="16181" y="3024"/>
                        <a:pt x="16027" y="3143"/>
                        <a:pt x="15860" y="3263"/>
                      </a:cubicBezTo>
                      <a:lnTo>
                        <a:pt x="15789" y="3310"/>
                      </a:lnTo>
                      <a:cubicBezTo>
                        <a:pt x="15622" y="3441"/>
                        <a:pt x="15431" y="3560"/>
                        <a:pt x="15229" y="3679"/>
                      </a:cubicBezTo>
                      <a:cubicBezTo>
                        <a:pt x="15027" y="3798"/>
                        <a:pt x="14836" y="3894"/>
                        <a:pt x="14634" y="3989"/>
                      </a:cubicBezTo>
                      <a:lnTo>
                        <a:pt x="14467" y="4072"/>
                      </a:lnTo>
                      <a:cubicBezTo>
                        <a:pt x="14288" y="4155"/>
                        <a:pt x="14098" y="4239"/>
                        <a:pt x="13895" y="4310"/>
                      </a:cubicBezTo>
                      <a:lnTo>
                        <a:pt x="13824" y="4346"/>
                      </a:lnTo>
                      <a:cubicBezTo>
                        <a:pt x="13622" y="4429"/>
                        <a:pt x="13407" y="4489"/>
                        <a:pt x="13181" y="4560"/>
                      </a:cubicBezTo>
                      <a:cubicBezTo>
                        <a:pt x="13038" y="4608"/>
                        <a:pt x="12883" y="4656"/>
                        <a:pt x="12729" y="4691"/>
                      </a:cubicBezTo>
                      <a:cubicBezTo>
                        <a:pt x="12610" y="4727"/>
                        <a:pt x="12491" y="4763"/>
                        <a:pt x="12371" y="4786"/>
                      </a:cubicBezTo>
                      <a:cubicBezTo>
                        <a:pt x="12217" y="4834"/>
                        <a:pt x="12050" y="4858"/>
                        <a:pt x="11883" y="4894"/>
                      </a:cubicBezTo>
                      <a:cubicBezTo>
                        <a:pt x="11764" y="4917"/>
                        <a:pt x="11645" y="4953"/>
                        <a:pt x="11526" y="4965"/>
                      </a:cubicBezTo>
                      <a:lnTo>
                        <a:pt x="11371" y="4989"/>
                      </a:lnTo>
                      <a:cubicBezTo>
                        <a:pt x="11169" y="5025"/>
                        <a:pt x="10967" y="5060"/>
                        <a:pt x="10752" y="5084"/>
                      </a:cubicBezTo>
                      <a:lnTo>
                        <a:pt x="10574" y="5096"/>
                      </a:lnTo>
                      <a:cubicBezTo>
                        <a:pt x="10455" y="5120"/>
                        <a:pt x="10336" y="5120"/>
                        <a:pt x="10216" y="5132"/>
                      </a:cubicBezTo>
                      <a:cubicBezTo>
                        <a:pt x="10014" y="5144"/>
                        <a:pt x="9812" y="5167"/>
                        <a:pt x="9621" y="5167"/>
                      </a:cubicBezTo>
                      <a:cubicBezTo>
                        <a:pt x="9490" y="5167"/>
                        <a:pt x="9359" y="5179"/>
                        <a:pt x="9240" y="5179"/>
                      </a:cubicBezTo>
                      <a:lnTo>
                        <a:pt x="8752" y="5179"/>
                      </a:lnTo>
                      <a:cubicBezTo>
                        <a:pt x="8609" y="5179"/>
                        <a:pt x="8478" y="5179"/>
                        <a:pt x="8335" y="5167"/>
                      </a:cubicBezTo>
                      <a:cubicBezTo>
                        <a:pt x="8204" y="5156"/>
                        <a:pt x="8038" y="5156"/>
                        <a:pt x="7895" y="5144"/>
                      </a:cubicBezTo>
                      <a:cubicBezTo>
                        <a:pt x="7740" y="5132"/>
                        <a:pt x="7621" y="5120"/>
                        <a:pt x="7478" y="5108"/>
                      </a:cubicBezTo>
                      <a:cubicBezTo>
                        <a:pt x="7347" y="5096"/>
                        <a:pt x="7180" y="5084"/>
                        <a:pt x="7037" y="5060"/>
                      </a:cubicBezTo>
                      <a:cubicBezTo>
                        <a:pt x="6883" y="5048"/>
                        <a:pt x="6764" y="5025"/>
                        <a:pt x="6633" y="5001"/>
                      </a:cubicBezTo>
                      <a:cubicBezTo>
                        <a:pt x="6478" y="4977"/>
                        <a:pt x="6323" y="4953"/>
                        <a:pt x="6168" y="4929"/>
                      </a:cubicBezTo>
                      <a:cubicBezTo>
                        <a:pt x="6037" y="4906"/>
                        <a:pt x="5918" y="4870"/>
                        <a:pt x="5799" y="4846"/>
                      </a:cubicBezTo>
                      <a:cubicBezTo>
                        <a:pt x="5609" y="4810"/>
                        <a:pt x="5418" y="4763"/>
                        <a:pt x="5240" y="4715"/>
                      </a:cubicBezTo>
                      <a:cubicBezTo>
                        <a:pt x="5121" y="4679"/>
                        <a:pt x="5002" y="4656"/>
                        <a:pt x="4882" y="4620"/>
                      </a:cubicBezTo>
                      <a:cubicBezTo>
                        <a:pt x="4823" y="4596"/>
                        <a:pt x="4763" y="4584"/>
                        <a:pt x="4692" y="4560"/>
                      </a:cubicBezTo>
                      <a:cubicBezTo>
                        <a:pt x="4513" y="4501"/>
                        <a:pt x="4335" y="4441"/>
                        <a:pt x="4156" y="4370"/>
                      </a:cubicBezTo>
                      <a:lnTo>
                        <a:pt x="4001" y="4322"/>
                      </a:lnTo>
                      <a:cubicBezTo>
                        <a:pt x="3847" y="4251"/>
                        <a:pt x="3692" y="4191"/>
                        <a:pt x="3537" y="4120"/>
                      </a:cubicBezTo>
                      <a:cubicBezTo>
                        <a:pt x="3454" y="4084"/>
                        <a:pt x="3382" y="4048"/>
                        <a:pt x="3299" y="4013"/>
                      </a:cubicBezTo>
                      <a:cubicBezTo>
                        <a:pt x="3073" y="3905"/>
                        <a:pt x="2858" y="3798"/>
                        <a:pt x="2644" y="3679"/>
                      </a:cubicBezTo>
                      <a:cubicBezTo>
                        <a:pt x="1549" y="3036"/>
                        <a:pt x="799" y="2286"/>
                        <a:pt x="382" y="1477"/>
                      </a:cubicBezTo>
                      <a:cubicBezTo>
                        <a:pt x="144" y="1024"/>
                        <a:pt x="25" y="512"/>
                        <a:pt x="25"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52"/>
                <p:cNvSpPr/>
                <p:nvPr/>
              </p:nvSpPr>
              <p:spPr>
                <a:xfrm>
                  <a:off x="3676775" y="3673875"/>
                  <a:ext cx="489375" cy="283100"/>
                </a:xfrm>
                <a:custGeom>
                  <a:avLst/>
                  <a:gdLst/>
                  <a:ahLst/>
                  <a:cxnLst/>
                  <a:rect l="l" t="t" r="r" b="b"/>
                  <a:pathLst>
                    <a:path w="19575" h="11324" extrusionOk="0">
                      <a:moveTo>
                        <a:pt x="16062" y="2013"/>
                      </a:moveTo>
                      <a:cubicBezTo>
                        <a:pt x="19563" y="4025"/>
                        <a:pt x="19575" y="7299"/>
                        <a:pt x="16110" y="9299"/>
                      </a:cubicBezTo>
                      <a:cubicBezTo>
                        <a:pt x="12633" y="11311"/>
                        <a:pt x="7002" y="11323"/>
                        <a:pt x="3501" y="9299"/>
                      </a:cubicBezTo>
                      <a:cubicBezTo>
                        <a:pt x="13" y="7287"/>
                        <a:pt x="1" y="4025"/>
                        <a:pt x="3466" y="2013"/>
                      </a:cubicBezTo>
                      <a:cubicBezTo>
                        <a:pt x="6930" y="1"/>
                        <a:pt x="12586" y="1"/>
                        <a:pt x="16062" y="201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2"/>
                <p:cNvSpPr/>
                <p:nvPr/>
              </p:nvSpPr>
              <p:spPr>
                <a:xfrm>
                  <a:off x="3833650" y="3764650"/>
                  <a:ext cx="175650" cy="101525"/>
                </a:xfrm>
                <a:custGeom>
                  <a:avLst/>
                  <a:gdLst/>
                  <a:ahLst/>
                  <a:cxnLst/>
                  <a:rect l="l" t="t" r="r" b="b"/>
                  <a:pathLst>
                    <a:path w="7026" h="4061" extrusionOk="0">
                      <a:moveTo>
                        <a:pt x="5763" y="715"/>
                      </a:moveTo>
                      <a:cubicBezTo>
                        <a:pt x="7025" y="1442"/>
                        <a:pt x="7025" y="2620"/>
                        <a:pt x="5775" y="3335"/>
                      </a:cubicBezTo>
                      <a:cubicBezTo>
                        <a:pt x="4537" y="4061"/>
                        <a:pt x="2501" y="4061"/>
                        <a:pt x="1251" y="3335"/>
                      </a:cubicBezTo>
                      <a:cubicBezTo>
                        <a:pt x="0" y="2620"/>
                        <a:pt x="0" y="1442"/>
                        <a:pt x="1239" y="715"/>
                      </a:cubicBezTo>
                      <a:cubicBezTo>
                        <a:pt x="2489" y="1"/>
                        <a:pt x="4525" y="1"/>
                        <a:pt x="5763" y="715"/>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2"/>
                <p:cNvSpPr/>
                <p:nvPr/>
              </p:nvSpPr>
              <p:spPr>
                <a:xfrm>
                  <a:off x="3734525" y="3630425"/>
                  <a:ext cx="373875" cy="230700"/>
                </a:xfrm>
                <a:custGeom>
                  <a:avLst/>
                  <a:gdLst/>
                  <a:ahLst/>
                  <a:cxnLst/>
                  <a:rect l="l" t="t" r="r" b="b"/>
                  <a:pathLst>
                    <a:path w="14955" h="9228" extrusionOk="0">
                      <a:moveTo>
                        <a:pt x="14955" y="72"/>
                      </a:moveTo>
                      <a:lnTo>
                        <a:pt x="14955" y="91"/>
                      </a:lnTo>
                      <a:lnTo>
                        <a:pt x="14955" y="91"/>
                      </a:lnTo>
                      <a:cubicBezTo>
                        <a:pt x="14955" y="84"/>
                        <a:pt x="14955" y="77"/>
                        <a:pt x="14955" y="72"/>
                      </a:cubicBezTo>
                      <a:close/>
                      <a:moveTo>
                        <a:pt x="13" y="0"/>
                      </a:moveTo>
                      <a:lnTo>
                        <a:pt x="1" y="4882"/>
                      </a:lnTo>
                      <a:cubicBezTo>
                        <a:pt x="1" y="6001"/>
                        <a:pt x="727" y="7120"/>
                        <a:pt x="2203" y="7966"/>
                      </a:cubicBezTo>
                      <a:cubicBezTo>
                        <a:pt x="2382" y="8073"/>
                        <a:pt x="2560" y="8168"/>
                        <a:pt x="2751" y="8251"/>
                      </a:cubicBezTo>
                      <a:cubicBezTo>
                        <a:pt x="2822" y="8287"/>
                        <a:pt x="2882" y="8311"/>
                        <a:pt x="2941" y="8335"/>
                      </a:cubicBezTo>
                      <a:cubicBezTo>
                        <a:pt x="3061" y="8394"/>
                        <a:pt x="3168" y="8442"/>
                        <a:pt x="3287" y="8489"/>
                      </a:cubicBezTo>
                      <a:lnTo>
                        <a:pt x="3346" y="8513"/>
                      </a:lnTo>
                      <a:lnTo>
                        <a:pt x="3477" y="8561"/>
                      </a:lnTo>
                      <a:cubicBezTo>
                        <a:pt x="3620" y="8608"/>
                        <a:pt x="3775" y="8668"/>
                        <a:pt x="3930" y="8704"/>
                      </a:cubicBezTo>
                      <a:lnTo>
                        <a:pt x="4084" y="8751"/>
                      </a:lnTo>
                      <a:lnTo>
                        <a:pt x="4192" y="8787"/>
                      </a:lnTo>
                      <a:cubicBezTo>
                        <a:pt x="4251" y="8811"/>
                        <a:pt x="4323" y="8823"/>
                        <a:pt x="4382" y="8835"/>
                      </a:cubicBezTo>
                      <a:cubicBezTo>
                        <a:pt x="4537" y="8870"/>
                        <a:pt x="4692" y="8918"/>
                        <a:pt x="4846" y="8954"/>
                      </a:cubicBezTo>
                      <a:cubicBezTo>
                        <a:pt x="4894" y="8954"/>
                        <a:pt x="4930" y="8966"/>
                        <a:pt x="4977" y="8978"/>
                      </a:cubicBezTo>
                      <a:lnTo>
                        <a:pt x="5156" y="9013"/>
                      </a:lnTo>
                      <a:cubicBezTo>
                        <a:pt x="5287" y="9037"/>
                        <a:pt x="5418" y="9061"/>
                        <a:pt x="5561" y="9085"/>
                      </a:cubicBezTo>
                      <a:cubicBezTo>
                        <a:pt x="5608" y="9085"/>
                        <a:pt x="5656" y="9097"/>
                        <a:pt x="5716" y="9109"/>
                      </a:cubicBezTo>
                      <a:cubicBezTo>
                        <a:pt x="5775" y="9120"/>
                        <a:pt x="5835" y="9120"/>
                        <a:pt x="5894" y="9132"/>
                      </a:cubicBezTo>
                      <a:cubicBezTo>
                        <a:pt x="6013" y="9144"/>
                        <a:pt x="6144" y="9156"/>
                        <a:pt x="6263" y="9168"/>
                      </a:cubicBezTo>
                      <a:cubicBezTo>
                        <a:pt x="6323" y="9168"/>
                        <a:pt x="6382" y="9192"/>
                        <a:pt x="6442" y="9192"/>
                      </a:cubicBezTo>
                      <a:lnTo>
                        <a:pt x="6609" y="9204"/>
                      </a:lnTo>
                      <a:cubicBezTo>
                        <a:pt x="6740" y="9204"/>
                        <a:pt x="6859" y="9216"/>
                        <a:pt x="6990" y="9216"/>
                      </a:cubicBezTo>
                      <a:lnTo>
                        <a:pt x="7180" y="9228"/>
                      </a:lnTo>
                      <a:lnTo>
                        <a:pt x="8061" y="9228"/>
                      </a:lnTo>
                      <a:cubicBezTo>
                        <a:pt x="8228" y="9228"/>
                        <a:pt x="8395" y="9204"/>
                        <a:pt x="8561" y="9192"/>
                      </a:cubicBezTo>
                      <a:cubicBezTo>
                        <a:pt x="8633" y="9192"/>
                        <a:pt x="8704" y="9192"/>
                        <a:pt x="8776" y="9180"/>
                      </a:cubicBezTo>
                      <a:lnTo>
                        <a:pt x="8871" y="9168"/>
                      </a:lnTo>
                      <a:lnTo>
                        <a:pt x="9014" y="9156"/>
                      </a:lnTo>
                      <a:cubicBezTo>
                        <a:pt x="9192" y="9132"/>
                        <a:pt x="9359" y="9109"/>
                        <a:pt x="9538" y="9073"/>
                      </a:cubicBezTo>
                      <a:lnTo>
                        <a:pt x="9657" y="9061"/>
                      </a:lnTo>
                      <a:lnTo>
                        <a:pt x="9728" y="9049"/>
                      </a:lnTo>
                      <a:cubicBezTo>
                        <a:pt x="9799" y="9037"/>
                        <a:pt x="9883" y="9013"/>
                        <a:pt x="9966" y="9001"/>
                      </a:cubicBezTo>
                      <a:cubicBezTo>
                        <a:pt x="10097" y="8966"/>
                        <a:pt x="10240" y="8942"/>
                        <a:pt x="10383" y="8906"/>
                      </a:cubicBezTo>
                      <a:cubicBezTo>
                        <a:pt x="10478" y="8882"/>
                        <a:pt x="10573" y="8858"/>
                        <a:pt x="10681" y="8823"/>
                      </a:cubicBezTo>
                      <a:cubicBezTo>
                        <a:pt x="10800" y="8799"/>
                        <a:pt x="10931" y="8763"/>
                        <a:pt x="11062" y="8716"/>
                      </a:cubicBezTo>
                      <a:lnTo>
                        <a:pt x="11145" y="8692"/>
                      </a:lnTo>
                      <a:cubicBezTo>
                        <a:pt x="11300" y="8644"/>
                        <a:pt x="11454" y="8597"/>
                        <a:pt x="11597" y="8537"/>
                      </a:cubicBezTo>
                      <a:cubicBezTo>
                        <a:pt x="11621" y="8525"/>
                        <a:pt x="11645" y="8513"/>
                        <a:pt x="11669" y="8513"/>
                      </a:cubicBezTo>
                      <a:cubicBezTo>
                        <a:pt x="11824" y="8442"/>
                        <a:pt x="11990" y="8370"/>
                        <a:pt x="12145" y="8299"/>
                      </a:cubicBezTo>
                      <a:lnTo>
                        <a:pt x="12276" y="8239"/>
                      </a:lnTo>
                      <a:cubicBezTo>
                        <a:pt x="12455" y="8156"/>
                        <a:pt x="12621" y="8073"/>
                        <a:pt x="12788" y="7977"/>
                      </a:cubicBezTo>
                      <a:lnTo>
                        <a:pt x="12871" y="7918"/>
                      </a:lnTo>
                      <a:cubicBezTo>
                        <a:pt x="13014" y="7835"/>
                        <a:pt x="13133" y="7751"/>
                        <a:pt x="13252" y="7668"/>
                      </a:cubicBezTo>
                      <a:lnTo>
                        <a:pt x="13312" y="7632"/>
                      </a:lnTo>
                      <a:cubicBezTo>
                        <a:pt x="13455" y="7525"/>
                        <a:pt x="13586" y="7430"/>
                        <a:pt x="13705" y="7334"/>
                      </a:cubicBezTo>
                      <a:lnTo>
                        <a:pt x="13752" y="7287"/>
                      </a:lnTo>
                      <a:cubicBezTo>
                        <a:pt x="13776" y="7263"/>
                        <a:pt x="13800" y="7239"/>
                        <a:pt x="13824" y="7227"/>
                      </a:cubicBezTo>
                      <a:cubicBezTo>
                        <a:pt x="13919" y="7132"/>
                        <a:pt x="14002" y="7049"/>
                        <a:pt x="14086" y="6953"/>
                      </a:cubicBezTo>
                      <a:lnTo>
                        <a:pt x="14145" y="6894"/>
                      </a:lnTo>
                      <a:cubicBezTo>
                        <a:pt x="14193" y="6834"/>
                        <a:pt x="14241" y="6787"/>
                        <a:pt x="14288" y="6727"/>
                      </a:cubicBezTo>
                      <a:cubicBezTo>
                        <a:pt x="14395" y="6584"/>
                        <a:pt x="14502" y="6442"/>
                        <a:pt x="14586" y="6275"/>
                      </a:cubicBezTo>
                      <a:cubicBezTo>
                        <a:pt x="14669" y="6144"/>
                        <a:pt x="14729" y="6001"/>
                        <a:pt x="14788" y="5858"/>
                      </a:cubicBezTo>
                      <a:cubicBezTo>
                        <a:pt x="14836" y="5715"/>
                        <a:pt x="14872" y="5572"/>
                        <a:pt x="14907" y="5429"/>
                      </a:cubicBezTo>
                      <a:cubicBezTo>
                        <a:pt x="14907" y="5418"/>
                        <a:pt x="14907" y="5406"/>
                        <a:pt x="14907" y="5394"/>
                      </a:cubicBezTo>
                      <a:cubicBezTo>
                        <a:pt x="14919" y="5322"/>
                        <a:pt x="14931" y="5263"/>
                        <a:pt x="14931" y="5191"/>
                      </a:cubicBezTo>
                      <a:lnTo>
                        <a:pt x="14931" y="5108"/>
                      </a:lnTo>
                      <a:cubicBezTo>
                        <a:pt x="14931" y="5084"/>
                        <a:pt x="14931" y="5048"/>
                        <a:pt x="14943" y="5013"/>
                      </a:cubicBezTo>
                      <a:cubicBezTo>
                        <a:pt x="14943" y="4977"/>
                        <a:pt x="14943" y="4965"/>
                        <a:pt x="14943" y="4941"/>
                      </a:cubicBezTo>
                      <a:lnTo>
                        <a:pt x="14955" y="91"/>
                      </a:lnTo>
                      <a:lnTo>
                        <a:pt x="14955" y="91"/>
                      </a:lnTo>
                      <a:cubicBezTo>
                        <a:pt x="14955" y="130"/>
                        <a:pt x="14953" y="190"/>
                        <a:pt x="14943" y="250"/>
                      </a:cubicBezTo>
                      <a:lnTo>
                        <a:pt x="14943" y="310"/>
                      </a:lnTo>
                      <a:cubicBezTo>
                        <a:pt x="14931" y="476"/>
                        <a:pt x="14895" y="643"/>
                        <a:pt x="14848" y="798"/>
                      </a:cubicBezTo>
                      <a:cubicBezTo>
                        <a:pt x="14848" y="798"/>
                        <a:pt x="14848" y="810"/>
                        <a:pt x="14848" y="822"/>
                      </a:cubicBezTo>
                      <a:cubicBezTo>
                        <a:pt x="14824" y="893"/>
                        <a:pt x="14800" y="965"/>
                        <a:pt x="14764" y="1036"/>
                      </a:cubicBezTo>
                      <a:lnTo>
                        <a:pt x="14752" y="1060"/>
                      </a:lnTo>
                      <a:cubicBezTo>
                        <a:pt x="14610" y="1405"/>
                        <a:pt x="14395" y="1727"/>
                        <a:pt x="14145" y="2012"/>
                      </a:cubicBezTo>
                      <a:cubicBezTo>
                        <a:pt x="14133" y="2024"/>
                        <a:pt x="14121" y="2048"/>
                        <a:pt x="14098" y="2060"/>
                      </a:cubicBezTo>
                      <a:cubicBezTo>
                        <a:pt x="13990" y="2179"/>
                        <a:pt x="13883" y="2286"/>
                        <a:pt x="13764" y="2393"/>
                      </a:cubicBezTo>
                      <a:lnTo>
                        <a:pt x="13717" y="2441"/>
                      </a:lnTo>
                      <a:cubicBezTo>
                        <a:pt x="13598" y="2548"/>
                        <a:pt x="13467" y="2643"/>
                        <a:pt x="13324" y="2739"/>
                      </a:cubicBezTo>
                      <a:lnTo>
                        <a:pt x="13264" y="2786"/>
                      </a:lnTo>
                      <a:cubicBezTo>
                        <a:pt x="13121" y="2893"/>
                        <a:pt x="12967" y="2989"/>
                        <a:pt x="12800" y="3084"/>
                      </a:cubicBezTo>
                      <a:cubicBezTo>
                        <a:pt x="12621" y="3179"/>
                        <a:pt x="12466" y="3263"/>
                        <a:pt x="12288" y="3346"/>
                      </a:cubicBezTo>
                      <a:lnTo>
                        <a:pt x="12157" y="3417"/>
                      </a:lnTo>
                      <a:cubicBezTo>
                        <a:pt x="11990" y="3489"/>
                        <a:pt x="11835" y="3560"/>
                        <a:pt x="11669" y="3620"/>
                      </a:cubicBezTo>
                      <a:lnTo>
                        <a:pt x="11609" y="3644"/>
                      </a:lnTo>
                      <a:cubicBezTo>
                        <a:pt x="11431" y="3715"/>
                        <a:pt x="11252" y="3775"/>
                        <a:pt x="11073" y="3822"/>
                      </a:cubicBezTo>
                      <a:cubicBezTo>
                        <a:pt x="10942" y="3870"/>
                        <a:pt x="10812" y="3905"/>
                        <a:pt x="10681" y="3941"/>
                      </a:cubicBezTo>
                      <a:cubicBezTo>
                        <a:pt x="10585" y="3965"/>
                        <a:pt x="10490" y="3989"/>
                        <a:pt x="10383" y="4013"/>
                      </a:cubicBezTo>
                      <a:cubicBezTo>
                        <a:pt x="10252" y="4048"/>
                        <a:pt x="10109" y="4072"/>
                        <a:pt x="9978" y="4108"/>
                      </a:cubicBezTo>
                      <a:cubicBezTo>
                        <a:pt x="9871" y="4132"/>
                        <a:pt x="9776" y="4144"/>
                        <a:pt x="9680" y="4167"/>
                      </a:cubicBezTo>
                      <a:lnTo>
                        <a:pt x="9549" y="4191"/>
                      </a:lnTo>
                      <a:cubicBezTo>
                        <a:pt x="9383" y="4215"/>
                        <a:pt x="9204" y="4239"/>
                        <a:pt x="9037" y="4263"/>
                      </a:cubicBezTo>
                      <a:lnTo>
                        <a:pt x="8883" y="4275"/>
                      </a:lnTo>
                      <a:cubicBezTo>
                        <a:pt x="8787" y="4286"/>
                        <a:pt x="8680" y="4298"/>
                        <a:pt x="8585" y="4298"/>
                      </a:cubicBezTo>
                      <a:cubicBezTo>
                        <a:pt x="8418" y="4322"/>
                        <a:pt x="8252" y="4334"/>
                        <a:pt x="8085" y="4334"/>
                      </a:cubicBezTo>
                      <a:cubicBezTo>
                        <a:pt x="7978" y="4334"/>
                        <a:pt x="7859" y="4334"/>
                        <a:pt x="7752" y="4346"/>
                      </a:cubicBezTo>
                      <a:lnTo>
                        <a:pt x="7347" y="4346"/>
                      </a:lnTo>
                      <a:cubicBezTo>
                        <a:pt x="7228" y="4346"/>
                        <a:pt x="7121" y="4346"/>
                        <a:pt x="7002" y="4334"/>
                      </a:cubicBezTo>
                      <a:cubicBezTo>
                        <a:pt x="6894" y="4322"/>
                        <a:pt x="6751" y="4322"/>
                        <a:pt x="6621" y="4322"/>
                      </a:cubicBezTo>
                      <a:cubicBezTo>
                        <a:pt x="6501" y="4310"/>
                        <a:pt x="6394" y="4298"/>
                        <a:pt x="6275" y="4286"/>
                      </a:cubicBezTo>
                      <a:cubicBezTo>
                        <a:pt x="6168" y="4275"/>
                        <a:pt x="6025" y="4263"/>
                        <a:pt x="5906" y="4251"/>
                      </a:cubicBezTo>
                      <a:cubicBezTo>
                        <a:pt x="5787" y="4227"/>
                        <a:pt x="5680" y="4215"/>
                        <a:pt x="5573" y="4203"/>
                      </a:cubicBezTo>
                      <a:cubicBezTo>
                        <a:pt x="5454" y="4179"/>
                        <a:pt x="5311" y="4156"/>
                        <a:pt x="5180" y="4132"/>
                      </a:cubicBezTo>
                      <a:cubicBezTo>
                        <a:pt x="5073" y="4108"/>
                        <a:pt x="4966" y="4084"/>
                        <a:pt x="4858" y="4072"/>
                      </a:cubicBezTo>
                      <a:cubicBezTo>
                        <a:pt x="4716" y="4036"/>
                        <a:pt x="4549" y="3989"/>
                        <a:pt x="4394" y="3953"/>
                      </a:cubicBezTo>
                      <a:cubicBezTo>
                        <a:pt x="4299" y="3929"/>
                        <a:pt x="4204" y="3905"/>
                        <a:pt x="4096" y="3870"/>
                      </a:cubicBezTo>
                      <a:lnTo>
                        <a:pt x="3942" y="3822"/>
                      </a:lnTo>
                      <a:cubicBezTo>
                        <a:pt x="3799" y="3775"/>
                        <a:pt x="3644" y="3727"/>
                        <a:pt x="3489" y="3679"/>
                      </a:cubicBezTo>
                      <a:lnTo>
                        <a:pt x="3358" y="3632"/>
                      </a:lnTo>
                      <a:cubicBezTo>
                        <a:pt x="3227" y="3572"/>
                        <a:pt x="3096" y="3513"/>
                        <a:pt x="2965" y="3465"/>
                      </a:cubicBezTo>
                      <a:cubicBezTo>
                        <a:pt x="2894" y="3429"/>
                        <a:pt x="2834" y="3405"/>
                        <a:pt x="2763" y="3382"/>
                      </a:cubicBezTo>
                      <a:cubicBezTo>
                        <a:pt x="2584" y="3286"/>
                        <a:pt x="2394" y="3191"/>
                        <a:pt x="2215" y="3096"/>
                      </a:cubicBezTo>
                      <a:cubicBezTo>
                        <a:pt x="1298" y="2560"/>
                        <a:pt x="667" y="1917"/>
                        <a:pt x="322" y="1250"/>
                      </a:cubicBezTo>
                      <a:cubicBezTo>
                        <a:pt x="120" y="869"/>
                        <a:pt x="13" y="441"/>
                        <a:pt x="13"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52"/>
                <p:cNvSpPr/>
                <p:nvPr/>
              </p:nvSpPr>
              <p:spPr>
                <a:xfrm>
                  <a:off x="3716075" y="3511950"/>
                  <a:ext cx="410800" cy="237850"/>
                </a:xfrm>
                <a:custGeom>
                  <a:avLst/>
                  <a:gdLst/>
                  <a:ahLst/>
                  <a:cxnLst/>
                  <a:rect l="l" t="t" r="r" b="b"/>
                  <a:pathLst>
                    <a:path w="16432" h="9514" extrusionOk="0">
                      <a:moveTo>
                        <a:pt x="13478" y="1703"/>
                      </a:moveTo>
                      <a:cubicBezTo>
                        <a:pt x="16419" y="3394"/>
                        <a:pt x="16431" y="6132"/>
                        <a:pt x="13526" y="7823"/>
                      </a:cubicBezTo>
                      <a:cubicBezTo>
                        <a:pt x="10609" y="9514"/>
                        <a:pt x="5870" y="9514"/>
                        <a:pt x="2941" y="7823"/>
                      </a:cubicBezTo>
                      <a:cubicBezTo>
                        <a:pt x="0" y="6132"/>
                        <a:pt x="0" y="3394"/>
                        <a:pt x="2906" y="1703"/>
                      </a:cubicBezTo>
                      <a:cubicBezTo>
                        <a:pt x="5823" y="1"/>
                        <a:pt x="10549" y="1"/>
                        <a:pt x="13478" y="1703"/>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52"/>
                <p:cNvSpPr/>
                <p:nvPr/>
              </p:nvSpPr>
              <p:spPr>
                <a:xfrm>
                  <a:off x="3814600" y="3569400"/>
                  <a:ext cx="213450" cy="123250"/>
                </a:xfrm>
                <a:custGeom>
                  <a:avLst/>
                  <a:gdLst/>
                  <a:ahLst/>
                  <a:cxnLst/>
                  <a:rect l="l" t="t" r="r" b="b"/>
                  <a:pathLst>
                    <a:path w="8538" h="4930" extrusionOk="0">
                      <a:moveTo>
                        <a:pt x="7001" y="870"/>
                      </a:moveTo>
                      <a:cubicBezTo>
                        <a:pt x="8525" y="1751"/>
                        <a:pt x="8537" y="3179"/>
                        <a:pt x="7025" y="4049"/>
                      </a:cubicBezTo>
                      <a:cubicBezTo>
                        <a:pt x="5513" y="4930"/>
                        <a:pt x="3060" y="4930"/>
                        <a:pt x="1536" y="4049"/>
                      </a:cubicBezTo>
                      <a:cubicBezTo>
                        <a:pt x="12" y="3179"/>
                        <a:pt x="0" y="1751"/>
                        <a:pt x="1513" y="870"/>
                      </a:cubicBezTo>
                      <a:cubicBezTo>
                        <a:pt x="3025" y="0"/>
                        <a:pt x="5489" y="0"/>
                        <a:pt x="7001" y="870"/>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2"/>
                <p:cNvSpPr/>
                <p:nvPr/>
              </p:nvSpPr>
              <p:spPr>
                <a:xfrm>
                  <a:off x="3839300" y="3587625"/>
                  <a:ext cx="164025" cy="86575"/>
                </a:xfrm>
                <a:custGeom>
                  <a:avLst/>
                  <a:gdLst/>
                  <a:ahLst/>
                  <a:cxnLst/>
                  <a:rect l="l" t="t" r="r" b="b"/>
                  <a:pathLst>
                    <a:path w="6561" h="3463" extrusionOk="0">
                      <a:moveTo>
                        <a:pt x="3275" y="1"/>
                      </a:moveTo>
                      <a:cubicBezTo>
                        <a:pt x="2513" y="1"/>
                        <a:pt x="1751" y="170"/>
                        <a:pt x="1167" y="510"/>
                      </a:cubicBezTo>
                      <a:cubicBezTo>
                        <a:pt x="1" y="1188"/>
                        <a:pt x="13" y="2284"/>
                        <a:pt x="1179" y="2962"/>
                      </a:cubicBezTo>
                      <a:cubicBezTo>
                        <a:pt x="1763" y="3296"/>
                        <a:pt x="2528" y="3462"/>
                        <a:pt x="3291" y="3462"/>
                      </a:cubicBezTo>
                      <a:cubicBezTo>
                        <a:pt x="4055" y="3462"/>
                        <a:pt x="4817" y="3296"/>
                        <a:pt x="5394" y="2962"/>
                      </a:cubicBezTo>
                      <a:cubicBezTo>
                        <a:pt x="6561" y="2284"/>
                        <a:pt x="6561" y="1188"/>
                        <a:pt x="5382" y="510"/>
                      </a:cubicBezTo>
                      <a:cubicBezTo>
                        <a:pt x="4799" y="170"/>
                        <a:pt x="4037" y="1"/>
                        <a:pt x="3275"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2"/>
                <p:cNvSpPr/>
                <p:nvPr/>
              </p:nvSpPr>
              <p:spPr>
                <a:xfrm>
                  <a:off x="3698800" y="3609875"/>
                  <a:ext cx="445325" cy="274775"/>
                </a:xfrm>
                <a:custGeom>
                  <a:avLst/>
                  <a:gdLst/>
                  <a:ahLst/>
                  <a:cxnLst/>
                  <a:rect l="l" t="t" r="r" b="b"/>
                  <a:pathLst>
                    <a:path w="17813" h="10991" extrusionOk="0">
                      <a:moveTo>
                        <a:pt x="17813" y="60"/>
                      </a:moveTo>
                      <a:lnTo>
                        <a:pt x="17813" y="102"/>
                      </a:lnTo>
                      <a:lnTo>
                        <a:pt x="17813" y="102"/>
                      </a:lnTo>
                      <a:cubicBezTo>
                        <a:pt x="17813" y="88"/>
                        <a:pt x="17813" y="74"/>
                        <a:pt x="17813" y="60"/>
                      </a:cubicBezTo>
                      <a:close/>
                      <a:moveTo>
                        <a:pt x="25" y="1"/>
                      </a:moveTo>
                      <a:lnTo>
                        <a:pt x="1" y="5811"/>
                      </a:lnTo>
                      <a:cubicBezTo>
                        <a:pt x="1" y="7133"/>
                        <a:pt x="870" y="8466"/>
                        <a:pt x="2632" y="9478"/>
                      </a:cubicBezTo>
                      <a:cubicBezTo>
                        <a:pt x="2846" y="9597"/>
                        <a:pt x="3061" y="9716"/>
                        <a:pt x="3287" y="9823"/>
                      </a:cubicBezTo>
                      <a:cubicBezTo>
                        <a:pt x="3358" y="9859"/>
                        <a:pt x="3430" y="9895"/>
                        <a:pt x="3513" y="9919"/>
                      </a:cubicBezTo>
                      <a:cubicBezTo>
                        <a:pt x="3644" y="9978"/>
                        <a:pt x="3775" y="10050"/>
                        <a:pt x="3918" y="10097"/>
                      </a:cubicBezTo>
                      <a:lnTo>
                        <a:pt x="3989" y="10121"/>
                      </a:lnTo>
                      <a:lnTo>
                        <a:pt x="4144" y="10181"/>
                      </a:lnTo>
                      <a:cubicBezTo>
                        <a:pt x="4323" y="10252"/>
                        <a:pt x="4501" y="10312"/>
                        <a:pt x="4680" y="10371"/>
                      </a:cubicBezTo>
                      <a:lnTo>
                        <a:pt x="4871" y="10419"/>
                      </a:lnTo>
                      <a:lnTo>
                        <a:pt x="4990" y="10466"/>
                      </a:lnTo>
                      <a:cubicBezTo>
                        <a:pt x="5073" y="10478"/>
                        <a:pt x="5144" y="10502"/>
                        <a:pt x="5228" y="10514"/>
                      </a:cubicBezTo>
                      <a:cubicBezTo>
                        <a:pt x="5406" y="10573"/>
                        <a:pt x="5585" y="10609"/>
                        <a:pt x="5775" y="10657"/>
                      </a:cubicBezTo>
                      <a:cubicBezTo>
                        <a:pt x="5823" y="10669"/>
                        <a:pt x="5871" y="10681"/>
                        <a:pt x="5930" y="10693"/>
                      </a:cubicBezTo>
                      <a:cubicBezTo>
                        <a:pt x="6002" y="10704"/>
                        <a:pt x="6073" y="10716"/>
                        <a:pt x="6145" y="10728"/>
                      </a:cubicBezTo>
                      <a:cubicBezTo>
                        <a:pt x="6299" y="10764"/>
                        <a:pt x="6454" y="10788"/>
                        <a:pt x="6621" y="10812"/>
                      </a:cubicBezTo>
                      <a:cubicBezTo>
                        <a:pt x="6680" y="10823"/>
                        <a:pt x="6740" y="10835"/>
                        <a:pt x="6811" y="10847"/>
                      </a:cubicBezTo>
                      <a:cubicBezTo>
                        <a:pt x="6871" y="10847"/>
                        <a:pt x="6942" y="10859"/>
                        <a:pt x="7014" y="10871"/>
                      </a:cubicBezTo>
                      <a:cubicBezTo>
                        <a:pt x="7168" y="10883"/>
                        <a:pt x="7311" y="10907"/>
                        <a:pt x="7466" y="10919"/>
                      </a:cubicBezTo>
                      <a:cubicBezTo>
                        <a:pt x="7538" y="10919"/>
                        <a:pt x="7609" y="10931"/>
                        <a:pt x="7680" y="10943"/>
                      </a:cubicBezTo>
                      <a:cubicBezTo>
                        <a:pt x="7752" y="10943"/>
                        <a:pt x="7811" y="10943"/>
                        <a:pt x="7871" y="10954"/>
                      </a:cubicBezTo>
                      <a:cubicBezTo>
                        <a:pt x="8026" y="10966"/>
                        <a:pt x="8169" y="10966"/>
                        <a:pt x="8323" y="10978"/>
                      </a:cubicBezTo>
                      <a:cubicBezTo>
                        <a:pt x="8395" y="10978"/>
                        <a:pt x="8466" y="10990"/>
                        <a:pt x="8550" y="10990"/>
                      </a:cubicBezTo>
                      <a:lnTo>
                        <a:pt x="9454" y="10990"/>
                      </a:lnTo>
                      <a:cubicBezTo>
                        <a:pt x="9502" y="10990"/>
                        <a:pt x="9550" y="10978"/>
                        <a:pt x="9609" y="10978"/>
                      </a:cubicBezTo>
                      <a:cubicBezTo>
                        <a:pt x="9812" y="10966"/>
                        <a:pt x="10014" y="10954"/>
                        <a:pt x="10205" y="10943"/>
                      </a:cubicBezTo>
                      <a:cubicBezTo>
                        <a:pt x="10288" y="10943"/>
                        <a:pt x="10371" y="10943"/>
                        <a:pt x="10443" y="10919"/>
                      </a:cubicBezTo>
                      <a:lnTo>
                        <a:pt x="10562" y="10907"/>
                      </a:lnTo>
                      <a:lnTo>
                        <a:pt x="10740" y="10883"/>
                      </a:lnTo>
                      <a:cubicBezTo>
                        <a:pt x="10955" y="10859"/>
                        <a:pt x="11157" y="10835"/>
                        <a:pt x="11359" y="10800"/>
                      </a:cubicBezTo>
                      <a:lnTo>
                        <a:pt x="11514" y="10776"/>
                      </a:lnTo>
                      <a:lnTo>
                        <a:pt x="11586" y="10764"/>
                      </a:lnTo>
                      <a:cubicBezTo>
                        <a:pt x="11681" y="10740"/>
                        <a:pt x="11776" y="10716"/>
                        <a:pt x="11871" y="10704"/>
                      </a:cubicBezTo>
                      <a:cubicBezTo>
                        <a:pt x="12038" y="10669"/>
                        <a:pt x="12205" y="10633"/>
                        <a:pt x="12360" y="10597"/>
                      </a:cubicBezTo>
                      <a:cubicBezTo>
                        <a:pt x="12479" y="10573"/>
                        <a:pt x="12598" y="10538"/>
                        <a:pt x="12717" y="10502"/>
                      </a:cubicBezTo>
                      <a:cubicBezTo>
                        <a:pt x="12860" y="10466"/>
                        <a:pt x="13014" y="10419"/>
                        <a:pt x="13169" y="10371"/>
                      </a:cubicBezTo>
                      <a:lnTo>
                        <a:pt x="13264" y="10347"/>
                      </a:lnTo>
                      <a:cubicBezTo>
                        <a:pt x="13455" y="10288"/>
                        <a:pt x="13634" y="10216"/>
                        <a:pt x="13812" y="10157"/>
                      </a:cubicBezTo>
                      <a:lnTo>
                        <a:pt x="13884" y="10121"/>
                      </a:lnTo>
                      <a:cubicBezTo>
                        <a:pt x="14086" y="10050"/>
                        <a:pt x="14276" y="9966"/>
                        <a:pt x="14455" y="9883"/>
                      </a:cubicBezTo>
                      <a:lnTo>
                        <a:pt x="14622" y="9800"/>
                      </a:lnTo>
                      <a:cubicBezTo>
                        <a:pt x="14824" y="9704"/>
                        <a:pt x="15027" y="9597"/>
                        <a:pt x="15217" y="9490"/>
                      </a:cubicBezTo>
                      <a:lnTo>
                        <a:pt x="15324" y="9419"/>
                      </a:lnTo>
                      <a:cubicBezTo>
                        <a:pt x="15491" y="9323"/>
                        <a:pt x="15634" y="9228"/>
                        <a:pt x="15777" y="9121"/>
                      </a:cubicBezTo>
                      <a:lnTo>
                        <a:pt x="15848" y="9073"/>
                      </a:lnTo>
                      <a:cubicBezTo>
                        <a:pt x="16015" y="8954"/>
                        <a:pt x="16170" y="8835"/>
                        <a:pt x="16312" y="8704"/>
                      </a:cubicBezTo>
                      <a:lnTo>
                        <a:pt x="16372" y="8657"/>
                      </a:lnTo>
                      <a:cubicBezTo>
                        <a:pt x="16396" y="8633"/>
                        <a:pt x="16432" y="8609"/>
                        <a:pt x="16455" y="8585"/>
                      </a:cubicBezTo>
                      <a:cubicBezTo>
                        <a:pt x="16562" y="8478"/>
                        <a:pt x="16670" y="8371"/>
                        <a:pt x="16777" y="8264"/>
                      </a:cubicBezTo>
                      <a:cubicBezTo>
                        <a:pt x="16789" y="8240"/>
                        <a:pt x="16813" y="8216"/>
                        <a:pt x="16836" y="8192"/>
                      </a:cubicBezTo>
                      <a:cubicBezTo>
                        <a:pt x="16896" y="8121"/>
                        <a:pt x="16955" y="8061"/>
                        <a:pt x="17003" y="7990"/>
                      </a:cubicBezTo>
                      <a:cubicBezTo>
                        <a:pt x="17134" y="7823"/>
                        <a:pt x="17253" y="7645"/>
                        <a:pt x="17360" y="7454"/>
                      </a:cubicBezTo>
                      <a:cubicBezTo>
                        <a:pt x="17455" y="7299"/>
                        <a:pt x="17539" y="7133"/>
                        <a:pt x="17598" y="6954"/>
                      </a:cubicBezTo>
                      <a:cubicBezTo>
                        <a:pt x="17670" y="6787"/>
                        <a:pt x="17717" y="6621"/>
                        <a:pt x="17753" y="6454"/>
                      </a:cubicBezTo>
                      <a:cubicBezTo>
                        <a:pt x="17753" y="6430"/>
                        <a:pt x="17753" y="6418"/>
                        <a:pt x="17753" y="6406"/>
                      </a:cubicBezTo>
                      <a:cubicBezTo>
                        <a:pt x="17753" y="6406"/>
                        <a:pt x="17753" y="6394"/>
                        <a:pt x="17753" y="6394"/>
                      </a:cubicBezTo>
                      <a:cubicBezTo>
                        <a:pt x="17777" y="6311"/>
                        <a:pt x="17789" y="6240"/>
                        <a:pt x="17789" y="6156"/>
                      </a:cubicBezTo>
                      <a:lnTo>
                        <a:pt x="17789" y="6061"/>
                      </a:lnTo>
                      <a:cubicBezTo>
                        <a:pt x="17789" y="6025"/>
                        <a:pt x="17789" y="5978"/>
                        <a:pt x="17801" y="5942"/>
                      </a:cubicBezTo>
                      <a:cubicBezTo>
                        <a:pt x="17813" y="5906"/>
                        <a:pt x="17801" y="5882"/>
                        <a:pt x="17801" y="5859"/>
                      </a:cubicBezTo>
                      <a:lnTo>
                        <a:pt x="17813" y="102"/>
                      </a:lnTo>
                      <a:lnTo>
                        <a:pt x="17813" y="102"/>
                      </a:lnTo>
                      <a:cubicBezTo>
                        <a:pt x="17812" y="160"/>
                        <a:pt x="17810" y="219"/>
                        <a:pt x="17801" y="286"/>
                      </a:cubicBezTo>
                      <a:lnTo>
                        <a:pt x="17801" y="358"/>
                      </a:lnTo>
                      <a:cubicBezTo>
                        <a:pt x="17777" y="560"/>
                        <a:pt x="17741" y="751"/>
                        <a:pt x="17682" y="941"/>
                      </a:cubicBezTo>
                      <a:lnTo>
                        <a:pt x="17670" y="965"/>
                      </a:lnTo>
                      <a:cubicBezTo>
                        <a:pt x="17646" y="1048"/>
                        <a:pt x="17610" y="1144"/>
                        <a:pt x="17575" y="1227"/>
                      </a:cubicBezTo>
                      <a:lnTo>
                        <a:pt x="17563" y="1251"/>
                      </a:lnTo>
                      <a:cubicBezTo>
                        <a:pt x="17384" y="1668"/>
                        <a:pt x="17146" y="2049"/>
                        <a:pt x="16848" y="2382"/>
                      </a:cubicBezTo>
                      <a:lnTo>
                        <a:pt x="16789" y="2453"/>
                      </a:lnTo>
                      <a:cubicBezTo>
                        <a:pt x="16658" y="2584"/>
                        <a:pt x="16527" y="2715"/>
                        <a:pt x="16384" y="2846"/>
                      </a:cubicBezTo>
                      <a:lnTo>
                        <a:pt x="16324" y="2894"/>
                      </a:lnTo>
                      <a:cubicBezTo>
                        <a:pt x="16181" y="3025"/>
                        <a:pt x="16027" y="3144"/>
                        <a:pt x="15860" y="3263"/>
                      </a:cubicBezTo>
                      <a:lnTo>
                        <a:pt x="15789" y="3311"/>
                      </a:lnTo>
                      <a:cubicBezTo>
                        <a:pt x="15622" y="3430"/>
                        <a:pt x="15431" y="3561"/>
                        <a:pt x="15229" y="3668"/>
                      </a:cubicBezTo>
                      <a:cubicBezTo>
                        <a:pt x="15027" y="3787"/>
                        <a:pt x="14836" y="3882"/>
                        <a:pt x="14634" y="3989"/>
                      </a:cubicBezTo>
                      <a:lnTo>
                        <a:pt x="14467" y="4061"/>
                      </a:lnTo>
                      <a:cubicBezTo>
                        <a:pt x="14288" y="4144"/>
                        <a:pt x="14098" y="4227"/>
                        <a:pt x="13895" y="4311"/>
                      </a:cubicBezTo>
                      <a:lnTo>
                        <a:pt x="13824" y="4335"/>
                      </a:lnTo>
                      <a:cubicBezTo>
                        <a:pt x="13622" y="4418"/>
                        <a:pt x="13407" y="4489"/>
                        <a:pt x="13181" y="4561"/>
                      </a:cubicBezTo>
                      <a:cubicBezTo>
                        <a:pt x="13038" y="4608"/>
                        <a:pt x="12883" y="4644"/>
                        <a:pt x="12729" y="4692"/>
                      </a:cubicBezTo>
                      <a:cubicBezTo>
                        <a:pt x="12610" y="4716"/>
                        <a:pt x="12491" y="4751"/>
                        <a:pt x="12371" y="4787"/>
                      </a:cubicBezTo>
                      <a:cubicBezTo>
                        <a:pt x="12217" y="4823"/>
                        <a:pt x="12050" y="4858"/>
                        <a:pt x="11883" y="4894"/>
                      </a:cubicBezTo>
                      <a:cubicBezTo>
                        <a:pt x="11764" y="4918"/>
                        <a:pt x="11645" y="4942"/>
                        <a:pt x="11526" y="4966"/>
                      </a:cubicBezTo>
                      <a:lnTo>
                        <a:pt x="11371" y="4989"/>
                      </a:lnTo>
                      <a:cubicBezTo>
                        <a:pt x="11169" y="5025"/>
                        <a:pt x="10967" y="5049"/>
                        <a:pt x="10752" y="5073"/>
                      </a:cubicBezTo>
                      <a:lnTo>
                        <a:pt x="10574" y="5097"/>
                      </a:lnTo>
                      <a:cubicBezTo>
                        <a:pt x="10455" y="5108"/>
                        <a:pt x="10336" y="5120"/>
                        <a:pt x="10216" y="5120"/>
                      </a:cubicBezTo>
                      <a:cubicBezTo>
                        <a:pt x="10014" y="5144"/>
                        <a:pt x="9812" y="5156"/>
                        <a:pt x="9621" y="5168"/>
                      </a:cubicBezTo>
                      <a:cubicBezTo>
                        <a:pt x="9490" y="5168"/>
                        <a:pt x="9359" y="5168"/>
                        <a:pt x="9240" y="5180"/>
                      </a:cubicBezTo>
                      <a:lnTo>
                        <a:pt x="8752" y="5180"/>
                      </a:lnTo>
                      <a:cubicBezTo>
                        <a:pt x="8609" y="5180"/>
                        <a:pt x="8478" y="5180"/>
                        <a:pt x="8335" y="5168"/>
                      </a:cubicBezTo>
                      <a:cubicBezTo>
                        <a:pt x="8204" y="5156"/>
                        <a:pt x="8038" y="5156"/>
                        <a:pt x="7895" y="5144"/>
                      </a:cubicBezTo>
                      <a:cubicBezTo>
                        <a:pt x="7740" y="5132"/>
                        <a:pt x="7621" y="5120"/>
                        <a:pt x="7478" y="5108"/>
                      </a:cubicBezTo>
                      <a:cubicBezTo>
                        <a:pt x="7347" y="5097"/>
                        <a:pt x="7180" y="5073"/>
                        <a:pt x="7037" y="5061"/>
                      </a:cubicBezTo>
                      <a:cubicBezTo>
                        <a:pt x="6883" y="5037"/>
                        <a:pt x="6764" y="5025"/>
                        <a:pt x="6633" y="5001"/>
                      </a:cubicBezTo>
                      <a:cubicBezTo>
                        <a:pt x="6478" y="4978"/>
                        <a:pt x="6323" y="4954"/>
                        <a:pt x="6168" y="4918"/>
                      </a:cubicBezTo>
                      <a:cubicBezTo>
                        <a:pt x="6037" y="4894"/>
                        <a:pt x="5918" y="4870"/>
                        <a:pt x="5799" y="4847"/>
                      </a:cubicBezTo>
                      <a:cubicBezTo>
                        <a:pt x="5609" y="4799"/>
                        <a:pt x="5418" y="4751"/>
                        <a:pt x="5240" y="4704"/>
                      </a:cubicBezTo>
                      <a:cubicBezTo>
                        <a:pt x="5121" y="4680"/>
                        <a:pt x="5002" y="4644"/>
                        <a:pt x="4882" y="4608"/>
                      </a:cubicBezTo>
                      <a:lnTo>
                        <a:pt x="4692" y="4549"/>
                      </a:lnTo>
                      <a:cubicBezTo>
                        <a:pt x="4513" y="4501"/>
                        <a:pt x="4335" y="4430"/>
                        <a:pt x="4156" y="4370"/>
                      </a:cubicBezTo>
                      <a:lnTo>
                        <a:pt x="4001" y="4311"/>
                      </a:lnTo>
                      <a:cubicBezTo>
                        <a:pt x="3847" y="4251"/>
                        <a:pt x="3692" y="4180"/>
                        <a:pt x="3537" y="4108"/>
                      </a:cubicBezTo>
                      <a:cubicBezTo>
                        <a:pt x="3454" y="4073"/>
                        <a:pt x="3382" y="4049"/>
                        <a:pt x="3299" y="4013"/>
                      </a:cubicBezTo>
                      <a:cubicBezTo>
                        <a:pt x="3073" y="3906"/>
                        <a:pt x="2858" y="3787"/>
                        <a:pt x="2644" y="3668"/>
                      </a:cubicBezTo>
                      <a:cubicBezTo>
                        <a:pt x="1549" y="3037"/>
                        <a:pt x="799" y="2275"/>
                        <a:pt x="382" y="1477"/>
                      </a:cubicBezTo>
                      <a:cubicBezTo>
                        <a:pt x="144" y="1013"/>
                        <a:pt x="25" y="513"/>
                        <a:pt x="25"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52"/>
                <p:cNvSpPr/>
                <p:nvPr/>
              </p:nvSpPr>
              <p:spPr>
                <a:xfrm>
                  <a:off x="3676775" y="3468800"/>
                  <a:ext cx="489375" cy="283375"/>
                </a:xfrm>
                <a:custGeom>
                  <a:avLst/>
                  <a:gdLst/>
                  <a:ahLst/>
                  <a:cxnLst/>
                  <a:rect l="l" t="t" r="r" b="b"/>
                  <a:pathLst>
                    <a:path w="19575" h="11335" extrusionOk="0">
                      <a:moveTo>
                        <a:pt x="16062" y="2012"/>
                      </a:moveTo>
                      <a:cubicBezTo>
                        <a:pt x="19563" y="4036"/>
                        <a:pt x="19575" y="7299"/>
                        <a:pt x="16110" y="9311"/>
                      </a:cubicBezTo>
                      <a:cubicBezTo>
                        <a:pt x="12633" y="11335"/>
                        <a:pt x="7002" y="11335"/>
                        <a:pt x="3501" y="9311"/>
                      </a:cubicBezTo>
                      <a:cubicBezTo>
                        <a:pt x="13" y="7299"/>
                        <a:pt x="1" y="4024"/>
                        <a:pt x="3466" y="2012"/>
                      </a:cubicBezTo>
                      <a:cubicBezTo>
                        <a:pt x="6930" y="0"/>
                        <a:pt x="12586"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2"/>
                <p:cNvSpPr/>
                <p:nvPr/>
              </p:nvSpPr>
              <p:spPr>
                <a:xfrm>
                  <a:off x="3833650" y="3559575"/>
                  <a:ext cx="175650" cy="101825"/>
                </a:xfrm>
                <a:custGeom>
                  <a:avLst/>
                  <a:gdLst/>
                  <a:ahLst/>
                  <a:cxnLst/>
                  <a:rect l="l" t="t" r="r" b="b"/>
                  <a:pathLst>
                    <a:path w="7026" h="4073" extrusionOk="0">
                      <a:moveTo>
                        <a:pt x="5763" y="727"/>
                      </a:moveTo>
                      <a:cubicBezTo>
                        <a:pt x="7025" y="1453"/>
                        <a:pt x="7025" y="2620"/>
                        <a:pt x="5775" y="3346"/>
                      </a:cubicBezTo>
                      <a:cubicBezTo>
                        <a:pt x="4537" y="4072"/>
                        <a:pt x="2501" y="4072"/>
                        <a:pt x="1251" y="3346"/>
                      </a:cubicBezTo>
                      <a:cubicBezTo>
                        <a:pt x="0" y="2620"/>
                        <a:pt x="0" y="1453"/>
                        <a:pt x="1239" y="727"/>
                      </a:cubicBezTo>
                      <a:cubicBezTo>
                        <a:pt x="2489" y="1"/>
                        <a:pt x="4525" y="1"/>
                        <a:pt x="5763"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2"/>
                <p:cNvSpPr/>
                <p:nvPr/>
              </p:nvSpPr>
              <p:spPr>
                <a:xfrm>
                  <a:off x="3734525" y="3425325"/>
                  <a:ext cx="373875" cy="230725"/>
                </a:xfrm>
                <a:custGeom>
                  <a:avLst/>
                  <a:gdLst/>
                  <a:ahLst/>
                  <a:cxnLst/>
                  <a:rect l="l" t="t" r="r" b="b"/>
                  <a:pathLst>
                    <a:path w="14955" h="9229" extrusionOk="0">
                      <a:moveTo>
                        <a:pt x="14955" y="60"/>
                      </a:moveTo>
                      <a:lnTo>
                        <a:pt x="14955" y="95"/>
                      </a:lnTo>
                      <a:lnTo>
                        <a:pt x="14955" y="95"/>
                      </a:lnTo>
                      <a:cubicBezTo>
                        <a:pt x="14955" y="83"/>
                        <a:pt x="14955" y="72"/>
                        <a:pt x="14955" y="60"/>
                      </a:cubicBezTo>
                      <a:close/>
                      <a:moveTo>
                        <a:pt x="13" y="1"/>
                      </a:moveTo>
                      <a:lnTo>
                        <a:pt x="1" y="4882"/>
                      </a:lnTo>
                      <a:cubicBezTo>
                        <a:pt x="1" y="5990"/>
                        <a:pt x="727" y="7109"/>
                        <a:pt x="2203" y="7966"/>
                      </a:cubicBezTo>
                      <a:cubicBezTo>
                        <a:pt x="2382" y="8061"/>
                        <a:pt x="2560" y="8157"/>
                        <a:pt x="2751" y="8252"/>
                      </a:cubicBezTo>
                      <a:cubicBezTo>
                        <a:pt x="2822" y="8276"/>
                        <a:pt x="2882" y="8299"/>
                        <a:pt x="2941" y="8335"/>
                      </a:cubicBezTo>
                      <a:cubicBezTo>
                        <a:pt x="3061" y="8383"/>
                        <a:pt x="3168" y="8430"/>
                        <a:pt x="3287" y="8478"/>
                      </a:cubicBezTo>
                      <a:lnTo>
                        <a:pt x="3346" y="8502"/>
                      </a:lnTo>
                      <a:lnTo>
                        <a:pt x="3477" y="8550"/>
                      </a:lnTo>
                      <a:cubicBezTo>
                        <a:pt x="3620" y="8609"/>
                        <a:pt x="3775" y="8657"/>
                        <a:pt x="3930" y="8704"/>
                      </a:cubicBezTo>
                      <a:cubicBezTo>
                        <a:pt x="3977" y="8716"/>
                        <a:pt x="4037" y="8728"/>
                        <a:pt x="4084" y="8752"/>
                      </a:cubicBezTo>
                      <a:lnTo>
                        <a:pt x="4192" y="8788"/>
                      </a:lnTo>
                      <a:cubicBezTo>
                        <a:pt x="4251" y="8800"/>
                        <a:pt x="4323" y="8811"/>
                        <a:pt x="4382" y="8835"/>
                      </a:cubicBezTo>
                      <a:cubicBezTo>
                        <a:pt x="4537" y="8871"/>
                        <a:pt x="4692" y="8907"/>
                        <a:pt x="4846" y="8942"/>
                      </a:cubicBezTo>
                      <a:cubicBezTo>
                        <a:pt x="4894" y="8954"/>
                        <a:pt x="4930" y="8966"/>
                        <a:pt x="4977" y="8978"/>
                      </a:cubicBezTo>
                      <a:lnTo>
                        <a:pt x="5156" y="9002"/>
                      </a:lnTo>
                      <a:cubicBezTo>
                        <a:pt x="5287" y="9026"/>
                        <a:pt x="5418" y="9050"/>
                        <a:pt x="5561" y="9073"/>
                      </a:cubicBezTo>
                      <a:cubicBezTo>
                        <a:pt x="5608" y="9073"/>
                        <a:pt x="5656" y="9097"/>
                        <a:pt x="5716" y="9097"/>
                      </a:cubicBezTo>
                      <a:cubicBezTo>
                        <a:pt x="5775" y="9109"/>
                        <a:pt x="5835" y="9121"/>
                        <a:pt x="5894" y="9121"/>
                      </a:cubicBezTo>
                      <a:cubicBezTo>
                        <a:pt x="6013" y="9133"/>
                        <a:pt x="6144" y="9157"/>
                        <a:pt x="6263" y="9169"/>
                      </a:cubicBezTo>
                      <a:cubicBezTo>
                        <a:pt x="6323" y="9169"/>
                        <a:pt x="6382" y="9181"/>
                        <a:pt x="6442" y="9181"/>
                      </a:cubicBezTo>
                      <a:lnTo>
                        <a:pt x="6609" y="9192"/>
                      </a:lnTo>
                      <a:cubicBezTo>
                        <a:pt x="6740" y="9204"/>
                        <a:pt x="6859" y="9204"/>
                        <a:pt x="6990" y="9216"/>
                      </a:cubicBezTo>
                      <a:cubicBezTo>
                        <a:pt x="7049" y="9216"/>
                        <a:pt x="7121" y="9216"/>
                        <a:pt x="7180" y="9228"/>
                      </a:cubicBezTo>
                      <a:lnTo>
                        <a:pt x="7942" y="9228"/>
                      </a:lnTo>
                      <a:lnTo>
                        <a:pt x="8061" y="9216"/>
                      </a:lnTo>
                      <a:cubicBezTo>
                        <a:pt x="8228" y="9216"/>
                        <a:pt x="8395" y="9192"/>
                        <a:pt x="8561" y="9181"/>
                      </a:cubicBezTo>
                      <a:cubicBezTo>
                        <a:pt x="8633" y="9181"/>
                        <a:pt x="8704" y="9181"/>
                        <a:pt x="8776" y="9169"/>
                      </a:cubicBezTo>
                      <a:lnTo>
                        <a:pt x="8871" y="9157"/>
                      </a:lnTo>
                      <a:lnTo>
                        <a:pt x="9014" y="9133"/>
                      </a:lnTo>
                      <a:cubicBezTo>
                        <a:pt x="9192" y="9121"/>
                        <a:pt x="9359" y="9097"/>
                        <a:pt x="9538" y="9061"/>
                      </a:cubicBezTo>
                      <a:lnTo>
                        <a:pt x="9657" y="9050"/>
                      </a:lnTo>
                      <a:lnTo>
                        <a:pt x="9728" y="9038"/>
                      </a:lnTo>
                      <a:cubicBezTo>
                        <a:pt x="9799" y="9026"/>
                        <a:pt x="9883" y="9002"/>
                        <a:pt x="9966" y="8990"/>
                      </a:cubicBezTo>
                      <a:cubicBezTo>
                        <a:pt x="10097" y="8954"/>
                        <a:pt x="10240" y="8931"/>
                        <a:pt x="10383" y="8895"/>
                      </a:cubicBezTo>
                      <a:cubicBezTo>
                        <a:pt x="10478" y="8871"/>
                        <a:pt x="10573" y="8847"/>
                        <a:pt x="10681" y="8823"/>
                      </a:cubicBezTo>
                      <a:cubicBezTo>
                        <a:pt x="10800" y="8788"/>
                        <a:pt x="10931" y="8740"/>
                        <a:pt x="11062" y="8704"/>
                      </a:cubicBezTo>
                      <a:lnTo>
                        <a:pt x="11145" y="8680"/>
                      </a:lnTo>
                      <a:cubicBezTo>
                        <a:pt x="11300" y="8633"/>
                        <a:pt x="11454" y="8585"/>
                        <a:pt x="11597" y="8526"/>
                      </a:cubicBezTo>
                      <a:lnTo>
                        <a:pt x="11669" y="8502"/>
                      </a:lnTo>
                      <a:cubicBezTo>
                        <a:pt x="11824" y="8430"/>
                        <a:pt x="11990" y="8359"/>
                        <a:pt x="12145" y="8288"/>
                      </a:cubicBezTo>
                      <a:lnTo>
                        <a:pt x="12276" y="8228"/>
                      </a:lnTo>
                      <a:cubicBezTo>
                        <a:pt x="12455" y="8145"/>
                        <a:pt x="12621" y="8061"/>
                        <a:pt x="12788" y="7966"/>
                      </a:cubicBezTo>
                      <a:lnTo>
                        <a:pt x="12871" y="7907"/>
                      </a:lnTo>
                      <a:cubicBezTo>
                        <a:pt x="13014" y="7823"/>
                        <a:pt x="13133" y="7740"/>
                        <a:pt x="13252" y="7657"/>
                      </a:cubicBezTo>
                      <a:lnTo>
                        <a:pt x="13312" y="7621"/>
                      </a:lnTo>
                      <a:cubicBezTo>
                        <a:pt x="13455" y="7514"/>
                        <a:pt x="13586" y="7418"/>
                        <a:pt x="13705" y="7323"/>
                      </a:cubicBezTo>
                      <a:lnTo>
                        <a:pt x="13752" y="7276"/>
                      </a:lnTo>
                      <a:cubicBezTo>
                        <a:pt x="13776" y="7252"/>
                        <a:pt x="13800" y="7228"/>
                        <a:pt x="13824" y="7216"/>
                      </a:cubicBezTo>
                      <a:cubicBezTo>
                        <a:pt x="13919" y="7121"/>
                        <a:pt x="14002" y="7037"/>
                        <a:pt x="14086" y="6942"/>
                      </a:cubicBezTo>
                      <a:cubicBezTo>
                        <a:pt x="14110" y="6918"/>
                        <a:pt x="14121" y="6906"/>
                        <a:pt x="14145" y="6883"/>
                      </a:cubicBezTo>
                      <a:cubicBezTo>
                        <a:pt x="14193" y="6823"/>
                        <a:pt x="14241" y="6775"/>
                        <a:pt x="14288" y="6716"/>
                      </a:cubicBezTo>
                      <a:cubicBezTo>
                        <a:pt x="14395" y="6573"/>
                        <a:pt x="14502" y="6418"/>
                        <a:pt x="14586" y="6264"/>
                      </a:cubicBezTo>
                      <a:cubicBezTo>
                        <a:pt x="14657" y="6133"/>
                        <a:pt x="14729" y="5990"/>
                        <a:pt x="14788" y="5847"/>
                      </a:cubicBezTo>
                      <a:cubicBezTo>
                        <a:pt x="14836" y="5704"/>
                        <a:pt x="14872" y="5561"/>
                        <a:pt x="14907" y="5418"/>
                      </a:cubicBezTo>
                      <a:lnTo>
                        <a:pt x="14907" y="5382"/>
                      </a:lnTo>
                      <a:cubicBezTo>
                        <a:pt x="14919" y="5311"/>
                        <a:pt x="14931" y="5251"/>
                        <a:pt x="14931" y="5180"/>
                      </a:cubicBezTo>
                      <a:lnTo>
                        <a:pt x="14931" y="5097"/>
                      </a:lnTo>
                      <a:cubicBezTo>
                        <a:pt x="14931" y="5073"/>
                        <a:pt x="14931" y="5037"/>
                        <a:pt x="14943" y="5001"/>
                      </a:cubicBezTo>
                      <a:cubicBezTo>
                        <a:pt x="14943" y="4966"/>
                        <a:pt x="14943" y="4954"/>
                        <a:pt x="14943" y="4930"/>
                      </a:cubicBezTo>
                      <a:lnTo>
                        <a:pt x="14955" y="95"/>
                      </a:lnTo>
                      <a:lnTo>
                        <a:pt x="14955" y="95"/>
                      </a:lnTo>
                      <a:cubicBezTo>
                        <a:pt x="14954" y="143"/>
                        <a:pt x="14953" y="193"/>
                        <a:pt x="14943" y="251"/>
                      </a:cubicBezTo>
                      <a:lnTo>
                        <a:pt x="14943" y="310"/>
                      </a:lnTo>
                      <a:cubicBezTo>
                        <a:pt x="14931" y="477"/>
                        <a:pt x="14895" y="644"/>
                        <a:pt x="14848" y="799"/>
                      </a:cubicBezTo>
                      <a:cubicBezTo>
                        <a:pt x="14848" y="799"/>
                        <a:pt x="14848" y="810"/>
                        <a:pt x="14848" y="822"/>
                      </a:cubicBezTo>
                      <a:cubicBezTo>
                        <a:pt x="14824" y="894"/>
                        <a:pt x="14800" y="965"/>
                        <a:pt x="14764" y="1037"/>
                      </a:cubicBezTo>
                      <a:lnTo>
                        <a:pt x="14752" y="1061"/>
                      </a:lnTo>
                      <a:cubicBezTo>
                        <a:pt x="14610" y="1406"/>
                        <a:pt x="14407" y="1727"/>
                        <a:pt x="14145" y="2013"/>
                      </a:cubicBezTo>
                      <a:cubicBezTo>
                        <a:pt x="14133" y="2025"/>
                        <a:pt x="14121" y="2049"/>
                        <a:pt x="14098" y="2061"/>
                      </a:cubicBezTo>
                      <a:cubicBezTo>
                        <a:pt x="13990" y="2180"/>
                        <a:pt x="13883" y="2287"/>
                        <a:pt x="13764" y="2394"/>
                      </a:cubicBezTo>
                      <a:lnTo>
                        <a:pt x="13717" y="2442"/>
                      </a:lnTo>
                      <a:cubicBezTo>
                        <a:pt x="13598" y="2549"/>
                        <a:pt x="13467" y="2644"/>
                        <a:pt x="13324" y="2739"/>
                      </a:cubicBezTo>
                      <a:lnTo>
                        <a:pt x="13264" y="2787"/>
                      </a:lnTo>
                      <a:cubicBezTo>
                        <a:pt x="13121" y="2882"/>
                        <a:pt x="12967" y="2989"/>
                        <a:pt x="12800" y="3085"/>
                      </a:cubicBezTo>
                      <a:cubicBezTo>
                        <a:pt x="12621" y="3168"/>
                        <a:pt x="12466" y="3263"/>
                        <a:pt x="12288" y="3347"/>
                      </a:cubicBezTo>
                      <a:lnTo>
                        <a:pt x="12157" y="3406"/>
                      </a:lnTo>
                      <a:cubicBezTo>
                        <a:pt x="12002" y="3477"/>
                        <a:pt x="11835" y="3549"/>
                        <a:pt x="11669" y="3608"/>
                      </a:cubicBezTo>
                      <a:lnTo>
                        <a:pt x="11609" y="3644"/>
                      </a:lnTo>
                      <a:cubicBezTo>
                        <a:pt x="11431" y="3704"/>
                        <a:pt x="11252" y="3763"/>
                        <a:pt x="11073" y="3823"/>
                      </a:cubicBezTo>
                      <a:cubicBezTo>
                        <a:pt x="10942" y="3858"/>
                        <a:pt x="10812" y="3894"/>
                        <a:pt x="10681" y="3930"/>
                      </a:cubicBezTo>
                      <a:cubicBezTo>
                        <a:pt x="10585" y="3966"/>
                        <a:pt x="10490" y="3989"/>
                        <a:pt x="10383" y="4013"/>
                      </a:cubicBezTo>
                      <a:cubicBezTo>
                        <a:pt x="10252" y="4049"/>
                        <a:pt x="10109" y="4073"/>
                        <a:pt x="9978" y="4097"/>
                      </a:cubicBezTo>
                      <a:cubicBezTo>
                        <a:pt x="9871" y="4120"/>
                        <a:pt x="9776" y="4144"/>
                        <a:pt x="9680" y="4168"/>
                      </a:cubicBezTo>
                      <a:lnTo>
                        <a:pt x="9549" y="4180"/>
                      </a:lnTo>
                      <a:cubicBezTo>
                        <a:pt x="9383" y="4204"/>
                        <a:pt x="9204" y="4239"/>
                        <a:pt x="9037" y="4251"/>
                      </a:cubicBezTo>
                      <a:lnTo>
                        <a:pt x="8883" y="4275"/>
                      </a:lnTo>
                      <a:cubicBezTo>
                        <a:pt x="8787" y="4287"/>
                        <a:pt x="8680" y="4287"/>
                        <a:pt x="8585" y="4299"/>
                      </a:cubicBezTo>
                      <a:cubicBezTo>
                        <a:pt x="8418" y="4311"/>
                        <a:pt x="8252" y="4323"/>
                        <a:pt x="8085" y="4335"/>
                      </a:cubicBezTo>
                      <a:cubicBezTo>
                        <a:pt x="7978" y="4335"/>
                        <a:pt x="7859" y="4335"/>
                        <a:pt x="7752" y="4347"/>
                      </a:cubicBezTo>
                      <a:lnTo>
                        <a:pt x="7347" y="4347"/>
                      </a:lnTo>
                      <a:cubicBezTo>
                        <a:pt x="7228" y="4347"/>
                        <a:pt x="7121" y="4347"/>
                        <a:pt x="7002" y="4335"/>
                      </a:cubicBezTo>
                      <a:cubicBezTo>
                        <a:pt x="6894" y="4323"/>
                        <a:pt x="6751" y="4323"/>
                        <a:pt x="6621" y="4311"/>
                      </a:cubicBezTo>
                      <a:cubicBezTo>
                        <a:pt x="6501" y="4299"/>
                        <a:pt x="6394" y="4299"/>
                        <a:pt x="6275" y="4287"/>
                      </a:cubicBezTo>
                      <a:lnTo>
                        <a:pt x="5906" y="4239"/>
                      </a:lnTo>
                      <a:lnTo>
                        <a:pt x="5573" y="4192"/>
                      </a:lnTo>
                      <a:cubicBezTo>
                        <a:pt x="5442" y="4168"/>
                        <a:pt x="5311" y="4156"/>
                        <a:pt x="5180" y="4120"/>
                      </a:cubicBezTo>
                      <a:cubicBezTo>
                        <a:pt x="5073" y="4109"/>
                        <a:pt x="4966" y="4085"/>
                        <a:pt x="4858" y="4061"/>
                      </a:cubicBezTo>
                      <a:cubicBezTo>
                        <a:pt x="4716" y="4025"/>
                        <a:pt x="4549" y="3989"/>
                        <a:pt x="4394" y="3954"/>
                      </a:cubicBezTo>
                      <a:cubicBezTo>
                        <a:pt x="4299" y="3918"/>
                        <a:pt x="4204" y="3894"/>
                        <a:pt x="4096" y="3870"/>
                      </a:cubicBezTo>
                      <a:lnTo>
                        <a:pt x="3942" y="3823"/>
                      </a:lnTo>
                      <a:cubicBezTo>
                        <a:pt x="3799" y="3775"/>
                        <a:pt x="3644" y="3716"/>
                        <a:pt x="3489" y="3668"/>
                      </a:cubicBezTo>
                      <a:lnTo>
                        <a:pt x="3358" y="3620"/>
                      </a:lnTo>
                      <a:cubicBezTo>
                        <a:pt x="3227" y="3573"/>
                        <a:pt x="3096" y="3513"/>
                        <a:pt x="2965" y="3454"/>
                      </a:cubicBezTo>
                      <a:cubicBezTo>
                        <a:pt x="2894" y="3430"/>
                        <a:pt x="2834" y="3394"/>
                        <a:pt x="2763" y="3370"/>
                      </a:cubicBezTo>
                      <a:cubicBezTo>
                        <a:pt x="2584" y="3275"/>
                        <a:pt x="2394" y="3180"/>
                        <a:pt x="2215" y="3085"/>
                      </a:cubicBezTo>
                      <a:cubicBezTo>
                        <a:pt x="1298" y="2549"/>
                        <a:pt x="667" y="1918"/>
                        <a:pt x="322" y="1239"/>
                      </a:cubicBezTo>
                      <a:cubicBezTo>
                        <a:pt x="120" y="858"/>
                        <a:pt x="13" y="429"/>
                        <a:pt x="13"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52"/>
                <p:cNvSpPr/>
                <p:nvPr/>
              </p:nvSpPr>
              <p:spPr>
                <a:xfrm>
                  <a:off x="3716075" y="3307175"/>
                  <a:ext cx="410800" cy="237850"/>
                </a:xfrm>
                <a:custGeom>
                  <a:avLst/>
                  <a:gdLst/>
                  <a:ahLst/>
                  <a:cxnLst/>
                  <a:rect l="l" t="t" r="r" b="b"/>
                  <a:pathLst>
                    <a:path w="16432" h="9514" extrusionOk="0">
                      <a:moveTo>
                        <a:pt x="13478" y="1691"/>
                      </a:moveTo>
                      <a:cubicBezTo>
                        <a:pt x="16419" y="3381"/>
                        <a:pt x="16431" y="6120"/>
                        <a:pt x="13526" y="7811"/>
                      </a:cubicBezTo>
                      <a:cubicBezTo>
                        <a:pt x="10609" y="9513"/>
                        <a:pt x="5870" y="9513"/>
                        <a:pt x="2941" y="7811"/>
                      </a:cubicBezTo>
                      <a:cubicBezTo>
                        <a:pt x="0" y="6120"/>
                        <a:pt x="0" y="3381"/>
                        <a:pt x="2906" y="1691"/>
                      </a:cubicBezTo>
                      <a:cubicBezTo>
                        <a:pt x="5823" y="0"/>
                        <a:pt x="10549" y="0"/>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52"/>
                <p:cNvSpPr/>
                <p:nvPr/>
              </p:nvSpPr>
              <p:spPr>
                <a:xfrm>
                  <a:off x="3814600" y="3364325"/>
                  <a:ext cx="213450" cy="123550"/>
                </a:xfrm>
                <a:custGeom>
                  <a:avLst/>
                  <a:gdLst/>
                  <a:ahLst/>
                  <a:cxnLst/>
                  <a:rect l="l" t="t" r="r" b="b"/>
                  <a:pathLst>
                    <a:path w="8538" h="4942" extrusionOk="0">
                      <a:moveTo>
                        <a:pt x="7001" y="881"/>
                      </a:moveTo>
                      <a:cubicBezTo>
                        <a:pt x="8525" y="1762"/>
                        <a:pt x="8537" y="3179"/>
                        <a:pt x="7025" y="4060"/>
                      </a:cubicBezTo>
                      <a:cubicBezTo>
                        <a:pt x="5513" y="4941"/>
                        <a:pt x="3060" y="4941"/>
                        <a:pt x="1536" y="4060"/>
                      </a:cubicBezTo>
                      <a:cubicBezTo>
                        <a:pt x="12" y="3179"/>
                        <a:pt x="0" y="1750"/>
                        <a:pt x="1513" y="881"/>
                      </a:cubicBezTo>
                      <a:cubicBezTo>
                        <a:pt x="3025"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52"/>
                <p:cNvSpPr/>
                <p:nvPr/>
              </p:nvSpPr>
              <p:spPr>
                <a:xfrm>
                  <a:off x="3839300" y="3382850"/>
                  <a:ext cx="164025" cy="86475"/>
                </a:xfrm>
                <a:custGeom>
                  <a:avLst/>
                  <a:gdLst/>
                  <a:ahLst/>
                  <a:cxnLst/>
                  <a:rect l="l" t="t" r="r" b="b"/>
                  <a:pathLst>
                    <a:path w="6561" h="3459" extrusionOk="0">
                      <a:moveTo>
                        <a:pt x="3275" y="0"/>
                      </a:moveTo>
                      <a:cubicBezTo>
                        <a:pt x="2513" y="0"/>
                        <a:pt x="1751" y="170"/>
                        <a:pt x="1167" y="509"/>
                      </a:cubicBezTo>
                      <a:cubicBezTo>
                        <a:pt x="1" y="1176"/>
                        <a:pt x="13" y="2271"/>
                        <a:pt x="1179" y="2950"/>
                      </a:cubicBezTo>
                      <a:cubicBezTo>
                        <a:pt x="1763" y="3289"/>
                        <a:pt x="2528" y="3459"/>
                        <a:pt x="3291" y="3459"/>
                      </a:cubicBezTo>
                      <a:cubicBezTo>
                        <a:pt x="4055" y="3459"/>
                        <a:pt x="4817" y="3289"/>
                        <a:pt x="5394" y="2950"/>
                      </a:cubicBezTo>
                      <a:cubicBezTo>
                        <a:pt x="6561" y="2271"/>
                        <a:pt x="6561" y="1176"/>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52"/>
                <p:cNvSpPr/>
                <p:nvPr/>
              </p:nvSpPr>
              <p:spPr>
                <a:xfrm>
                  <a:off x="3698800" y="3404800"/>
                  <a:ext cx="445325" cy="274750"/>
                </a:xfrm>
                <a:custGeom>
                  <a:avLst/>
                  <a:gdLst/>
                  <a:ahLst/>
                  <a:cxnLst/>
                  <a:rect l="l" t="t" r="r" b="b"/>
                  <a:pathLst>
                    <a:path w="17813" h="10990" extrusionOk="0">
                      <a:moveTo>
                        <a:pt x="17813" y="48"/>
                      </a:moveTo>
                      <a:lnTo>
                        <a:pt x="17813" y="100"/>
                      </a:lnTo>
                      <a:lnTo>
                        <a:pt x="17813" y="100"/>
                      </a:lnTo>
                      <a:cubicBezTo>
                        <a:pt x="17813" y="83"/>
                        <a:pt x="17813" y="65"/>
                        <a:pt x="17813" y="48"/>
                      </a:cubicBezTo>
                      <a:close/>
                      <a:moveTo>
                        <a:pt x="25" y="0"/>
                      </a:moveTo>
                      <a:lnTo>
                        <a:pt x="1" y="5811"/>
                      </a:lnTo>
                      <a:cubicBezTo>
                        <a:pt x="1" y="7132"/>
                        <a:pt x="870" y="8466"/>
                        <a:pt x="2632" y="9478"/>
                      </a:cubicBezTo>
                      <a:cubicBezTo>
                        <a:pt x="2846" y="9597"/>
                        <a:pt x="3061" y="9716"/>
                        <a:pt x="3287" y="9823"/>
                      </a:cubicBezTo>
                      <a:cubicBezTo>
                        <a:pt x="3358" y="9859"/>
                        <a:pt x="3430" y="9882"/>
                        <a:pt x="3513" y="9918"/>
                      </a:cubicBezTo>
                      <a:cubicBezTo>
                        <a:pt x="3644" y="9978"/>
                        <a:pt x="3775" y="10037"/>
                        <a:pt x="3918" y="10097"/>
                      </a:cubicBezTo>
                      <a:lnTo>
                        <a:pt x="3989" y="10121"/>
                      </a:lnTo>
                      <a:lnTo>
                        <a:pt x="4144" y="10180"/>
                      </a:lnTo>
                      <a:cubicBezTo>
                        <a:pt x="4323" y="10240"/>
                        <a:pt x="4501" y="10311"/>
                        <a:pt x="4680" y="10359"/>
                      </a:cubicBezTo>
                      <a:lnTo>
                        <a:pt x="4871" y="10418"/>
                      </a:lnTo>
                      <a:lnTo>
                        <a:pt x="4990" y="10466"/>
                      </a:lnTo>
                      <a:cubicBezTo>
                        <a:pt x="5073" y="10478"/>
                        <a:pt x="5144" y="10502"/>
                        <a:pt x="5228" y="10514"/>
                      </a:cubicBezTo>
                      <a:cubicBezTo>
                        <a:pt x="5406" y="10561"/>
                        <a:pt x="5585" y="10609"/>
                        <a:pt x="5775" y="10656"/>
                      </a:cubicBezTo>
                      <a:cubicBezTo>
                        <a:pt x="5823" y="10668"/>
                        <a:pt x="5871" y="10680"/>
                        <a:pt x="5930" y="10692"/>
                      </a:cubicBezTo>
                      <a:cubicBezTo>
                        <a:pt x="6002" y="10704"/>
                        <a:pt x="6073" y="10716"/>
                        <a:pt x="6145" y="10728"/>
                      </a:cubicBezTo>
                      <a:cubicBezTo>
                        <a:pt x="6299" y="10764"/>
                        <a:pt x="6454" y="10787"/>
                        <a:pt x="6621" y="10811"/>
                      </a:cubicBezTo>
                      <a:cubicBezTo>
                        <a:pt x="6680" y="10823"/>
                        <a:pt x="6740" y="10835"/>
                        <a:pt x="6811" y="10847"/>
                      </a:cubicBezTo>
                      <a:cubicBezTo>
                        <a:pt x="6871" y="10847"/>
                        <a:pt x="6942" y="10859"/>
                        <a:pt x="7014" y="10871"/>
                      </a:cubicBezTo>
                      <a:cubicBezTo>
                        <a:pt x="7168" y="10883"/>
                        <a:pt x="7311" y="10906"/>
                        <a:pt x="7466" y="10918"/>
                      </a:cubicBezTo>
                      <a:cubicBezTo>
                        <a:pt x="7538" y="10918"/>
                        <a:pt x="7609" y="10930"/>
                        <a:pt x="7680" y="10942"/>
                      </a:cubicBezTo>
                      <a:cubicBezTo>
                        <a:pt x="7752" y="10942"/>
                        <a:pt x="7811" y="10942"/>
                        <a:pt x="7871" y="10954"/>
                      </a:cubicBezTo>
                      <a:cubicBezTo>
                        <a:pt x="8026" y="10966"/>
                        <a:pt x="8169" y="10966"/>
                        <a:pt x="8323" y="10978"/>
                      </a:cubicBezTo>
                      <a:cubicBezTo>
                        <a:pt x="8395" y="10978"/>
                        <a:pt x="8466" y="10990"/>
                        <a:pt x="8550" y="10990"/>
                      </a:cubicBezTo>
                      <a:lnTo>
                        <a:pt x="9454" y="10990"/>
                      </a:lnTo>
                      <a:cubicBezTo>
                        <a:pt x="9502" y="10990"/>
                        <a:pt x="9550" y="10990"/>
                        <a:pt x="9609" y="10978"/>
                      </a:cubicBezTo>
                      <a:cubicBezTo>
                        <a:pt x="9812" y="10966"/>
                        <a:pt x="10014" y="10954"/>
                        <a:pt x="10205" y="10942"/>
                      </a:cubicBezTo>
                      <a:cubicBezTo>
                        <a:pt x="10288" y="10930"/>
                        <a:pt x="10371" y="10930"/>
                        <a:pt x="10443" y="10918"/>
                      </a:cubicBezTo>
                      <a:lnTo>
                        <a:pt x="10562" y="10906"/>
                      </a:lnTo>
                      <a:lnTo>
                        <a:pt x="10740" y="10883"/>
                      </a:lnTo>
                      <a:cubicBezTo>
                        <a:pt x="10955" y="10859"/>
                        <a:pt x="11157" y="10835"/>
                        <a:pt x="11359" y="10799"/>
                      </a:cubicBezTo>
                      <a:lnTo>
                        <a:pt x="11514" y="10775"/>
                      </a:lnTo>
                      <a:lnTo>
                        <a:pt x="11586" y="10764"/>
                      </a:lnTo>
                      <a:cubicBezTo>
                        <a:pt x="11681" y="10752"/>
                        <a:pt x="11776" y="10716"/>
                        <a:pt x="11871" y="10704"/>
                      </a:cubicBezTo>
                      <a:cubicBezTo>
                        <a:pt x="12038" y="10668"/>
                        <a:pt x="12205" y="10633"/>
                        <a:pt x="12360" y="10597"/>
                      </a:cubicBezTo>
                      <a:cubicBezTo>
                        <a:pt x="12479" y="10573"/>
                        <a:pt x="12598" y="10537"/>
                        <a:pt x="12717" y="10502"/>
                      </a:cubicBezTo>
                      <a:cubicBezTo>
                        <a:pt x="12860" y="10466"/>
                        <a:pt x="13014" y="10418"/>
                        <a:pt x="13169" y="10371"/>
                      </a:cubicBezTo>
                      <a:lnTo>
                        <a:pt x="13264" y="10347"/>
                      </a:lnTo>
                      <a:cubicBezTo>
                        <a:pt x="13455" y="10287"/>
                        <a:pt x="13634" y="10216"/>
                        <a:pt x="13812" y="10156"/>
                      </a:cubicBezTo>
                      <a:lnTo>
                        <a:pt x="13884" y="10121"/>
                      </a:lnTo>
                      <a:cubicBezTo>
                        <a:pt x="14086" y="10049"/>
                        <a:pt x="14276" y="9966"/>
                        <a:pt x="14455" y="9882"/>
                      </a:cubicBezTo>
                      <a:lnTo>
                        <a:pt x="14622" y="9799"/>
                      </a:lnTo>
                      <a:cubicBezTo>
                        <a:pt x="14824" y="9704"/>
                        <a:pt x="15027" y="9597"/>
                        <a:pt x="15217" y="9490"/>
                      </a:cubicBezTo>
                      <a:lnTo>
                        <a:pt x="15324" y="9418"/>
                      </a:lnTo>
                      <a:cubicBezTo>
                        <a:pt x="15491" y="9323"/>
                        <a:pt x="15634" y="9228"/>
                        <a:pt x="15777" y="9120"/>
                      </a:cubicBezTo>
                      <a:lnTo>
                        <a:pt x="15848" y="9073"/>
                      </a:lnTo>
                      <a:cubicBezTo>
                        <a:pt x="16015" y="8954"/>
                        <a:pt x="16170" y="8835"/>
                        <a:pt x="16312" y="8704"/>
                      </a:cubicBezTo>
                      <a:lnTo>
                        <a:pt x="16372" y="8656"/>
                      </a:lnTo>
                      <a:cubicBezTo>
                        <a:pt x="16396" y="8632"/>
                        <a:pt x="16432" y="8609"/>
                        <a:pt x="16455" y="8585"/>
                      </a:cubicBezTo>
                      <a:cubicBezTo>
                        <a:pt x="16562" y="8478"/>
                        <a:pt x="16670" y="8370"/>
                        <a:pt x="16777" y="8263"/>
                      </a:cubicBezTo>
                      <a:cubicBezTo>
                        <a:pt x="16789" y="8239"/>
                        <a:pt x="16813" y="8216"/>
                        <a:pt x="16836" y="8192"/>
                      </a:cubicBezTo>
                      <a:cubicBezTo>
                        <a:pt x="16896" y="8120"/>
                        <a:pt x="16955" y="8061"/>
                        <a:pt x="17003" y="7989"/>
                      </a:cubicBezTo>
                      <a:cubicBezTo>
                        <a:pt x="17134" y="7823"/>
                        <a:pt x="17253" y="7644"/>
                        <a:pt x="17360" y="7454"/>
                      </a:cubicBezTo>
                      <a:cubicBezTo>
                        <a:pt x="17455" y="7299"/>
                        <a:pt x="17539" y="7120"/>
                        <a:pt x="17598" y="6954"/>
                      </a:cubicBezTo>
                      <a:cubicBezTo>
                        <a:pt x="17670" y="6787"/>
                        <a:pt x="17717" y="6620"/>
                        <a:pt x="17753" y="6453"/>
                      </a:cubicBezTo>
                      <a:cubicBezTo>
                        <a:pt x="17753" y="6430"/>
                        <a:pt x="17753" y="6418"/>
                        <a:pt x="17753" y="6406"/>
                      </a:cubicBezTo>
                      <a:cubicBezTo>
                        <a:pt x="17753" y="6406"/>
                        <a:pt x="17753" y="6394"/>
                        <a:pt x="17753" y="6394"/>
                      </a:cubicBezTo>
                      <a:cubicBezTo>
                        <a:pt x="17777" y="6311"/>
                        <a:pt x="17789" y="6239"/>
                        <a:pt x="17789" y="6156"/>
                      </a:cubicBezTo>
                      <a:lnTo>
                        <a:pt x="17789" y="6061"/>
                      </a:lnTo>
                      <a:cubicBezTo>
                        <a:pt x="17789" y="6025"/>
                        <a:pt x="17789" y="5977"/>
                        <a:pt x="17801" y="5942"/>
                      </a:cubicBezTo>
                      <a:cubicBezTo>
                        <a:pt x="17813" y="5894"/>
                        <a:pt x="17801" y="5882"/>
                        <a:pt x="17801" y="5858"/>
                      </a:cubicBezTo>
                      <a:lnTo>
                        <a:pt x="17813" y="100"/>
                      </a:lnTo>
                      <a:lnTo>
                        <a:pt x="17813" y="100"/>
                      </a:lnTo>
                      <a:cubicBezTo>
                        <a:pt x="17812" y="166"/>
                        <a:pt x="17810" y="232"/>
                        <a:pt x="17801" y="298"/>
                      </a:cubicBezTo>
                      <a:lnTo>
                        <a:pt x="17801" y="369"/>
                      </a:lnTo>
                      <a:cubicBezTo>
                        <a:pt x="17777" y="560"/>
                        <a:pt x="17741" y="750"/>
                        <a:pt x="17682" y="941"/>
                      </a:cubicBezTo>
                      <a:lnTo>
                        <a:pt x="17670" y="965"/>
                      </a:lnTo>
                      <a:cubicBezTo>
                        <a:pt x="17646" y="1060"/>
                        <a:pt x="17610" y="1143"/>
                        <a:pt x="17575" y="1239"/>
                      </a:cubicBezTo>
                      <a:lnTo>
                        <a:pt x="17563" y="1262"/>
                      </a:lnTo>
                      <a:cubicBezTo>
                        <a:pt x="17384" y="1667"/>
                        <a:pt x="17146" y="2048"/>
                        <a:pt x="16848" y="2382"/>
                      </a:cubicBezTo>
                      <a:cubicBezTo>
                        <a:pt x="16824" y="2405"/>
                        <a:pt x="16813" y="2429"/>
                        <a:pt x="16789" y="2453"/>
                      </a:cubicBezTo>
                      <a:cubicBezTo>
                        <a:pt x="16658" y="2596"/>
                        <a:pt x="16527" y="2715"/>
                        <a:pt x="16384" y="2846"/>
                      </a:cubicBezTo>
                      <a:lnTo>
                        <a:pt x="16324" y="2905"/>
                      </a:lnTo>
                      <a:cubicBezTo>
                        <a:pt x="16181" y="3025"/>
                        <a:pt x="16027" y="3144"/>
                        <a:pt x="15860" y="3263"/>
                      </a:cubicBezTo>
                      <a:lnTo>
                        <a:pt x="15789" y="3310"/>
                      </a:lnTo>
                      <a:cubicBezTo>
                        <a:pt x="15622" y="3441"/>
                        <a:pt x="15431" y="3560"/>
                        <a:pt x="15229" y="3679"/>
                      </a:cubicBezTo>
                      <a:cubicBezTo>
                        <a:pt x="15027" y="3787"/>
                        <a:pt x="14836" y="3894"/>
                        <a:pt x="14634" y="3989"/>
                      </a:cubicBezTo>
                      <a:lnTo>
                        <a:pt x="14467" y="4072"/>
                      </a:lnTo>
                      <a:cubicBezTo>
                        <a:pt x="14288" y="4156"/>
                        <a:pt x="14098" y="4239"/>
                        <a:pt x="13895" y="4310"/>
                      </a:cubicBezTo>
                      <a:lnTo>
                        <a:pt x="13824" y="4346"/>
                      </a:lnTo>
                      <a:cubicBezTo>
                        <a:pt x="13622" y="4418"/>
                        <a:pt x="13407" y="4489"/>
                        <a:pt x="13181" y="4560"/>
                      </a:cubicBezTo>
                      <a:cubicBezTo>
                        <a:pt x="13038" y="4608"/>
                        <a:pt x="12883" y="4656"/>
                        <a:pt x="12729" y="4691"/>
                      </a:cubicBezTo>
                      <a:cubicBezTo>
                        <a:pt x="12610" y="4727"/>
                        <a:pt x="12491" y="4763"/>
                        <a:pt x="12371" y="4787"/>
                      </a:cubicBezTo>
                      <a:cubicBezTo>
                        <a:pt x="12217" y="4822"/>
                        <a:pt x="12050" y="4858"/>
                        <a:pt x="11883" y="4894"/>
                      </a:cubicBezTo>
                      <a:cubicBezTo>
                        <a:pt x="11764" y="4918"/>
                        <a:pt x="11645" y="4941"/>
                        <a:pt x="11526" y="4965"/>
                      </a:cubicBezTo>
                      <a:lnTo>
                        <a:pt x="11371" y="4989"/>
                      </a:lnTo>
                      <a:cubicBezTo>
                        <a:pt x="11169" y="5025"/>
                        <a:pt x="10967" y="5049"/>
                        <a:pt x="10752" y="5072"/>
                      </a:cubicBezTo>
                      <a:lnTo>
                        <a:pt x="10574" y="5096"/>
                      </a:lnTo>
                      <a:cubicBezTo>
                        <a:pt x="10455" y="5108"/>
                        <a:pt x="10336" y="5120"/>
                        <a:pt x="10216" y="5132"/>
                      </a:cubicBezTo>
                      <a:cubicBezTo>
                        <a:pt x="10014" y="5144"/>
                        <a:pt x="9812" y="5156"/>
                        <a:pt x="9621" y="5168"/>
                      </a:cubicBezTo>
                      <a:lnTo>
                        <a:pt x="9240" y="5180"/>
                      </a:lnTo>
                      <a:lnTo>
                        <a:pt x="8752" y="5180"/>
                      </a:lnTo>
                      <a:cubicBezTo>
                        <a:pt x="8609" y="5180"/>
                        <a:pt x="8478" y="5180"/>
                        <a:pt x="8335" y="5168"/>
                      </a:cubicBezTo>
                      <a:cubicBezTo>
                        <a:pt x="8204" y="5156"/>
                        <a:pt x="8038" y="5156"/>
                        <a:pt x="7895" y="5144"/>
                      </a:cubicBezTo>
                      <a:cubicBezTo>
                        <a:pt x="7740" y="5132"/>
                        <a:pt x="7621" y="5120"/>
                        <a:pt x="7478" y="5108"/>
                      </a:cubicBezTo>
                      <a:cubicBezTo>
                        <a:pt x="7347" y="5096"/>
                        <a:pt x="7180" y="5084"/>
                        <a:pt x="7037" y="5060"/>
                      </a:cubicBezTo>
                      <a:cubicBezTo>
                        <a:pt x="6883" y="5037"/>
                        <a:pt x="6764" y="5025"/>
                        <a:pt x="6633" y="5001"/>
                      </a:cubicBezTo>
                      <a:cubicBezTo>
                        <a:pt x="6478" y="4977"/>
                        <a:pt x="6323" y="4953"/>
                        <a:pt x="6168" y="4918"/>
                      </a:cubicBezTo>
                      <a:cubicBezTo>
                        <a:pt x="6037" y="4894"/>
                        <a:pt x="5918" y="4870"/>
                        <a:pt x="5799" y="4846"/>
                      </a:cubicBezTo>
                      <a:cubicBezTo>
                        <a:pt x="5609" y="4810"/>
                        <a:pt x="5418" y="4763"/>
                        <a:pt x="5240" y="4715"/>
                      </a:cubicBezTo>
                      <a:cubicBezTo>
                        <a:pt x="5121" y="4679"/>
                        <a:pt x="5002" y="4656"/>
                        <a:pt x="4882" y="4620"/>
                      </a:cubicBezTo>
                      <a:lnTo>
                        <a:pt x="4692" y="4560"/>
                      </a:lnTo>
                      <a:cubicBezTo>
                        <a:pt x="4513" y="4501"/>
                        <a:pt x="4335" y="4441"/>
                        <a:pt x="4156" y="4370"/>
                      </a:cubicBezTo>
                      <a:lnTo>
                        <a:pt x="4001" y="4322"/>
                      </a:lnTo>
                      <a:cubicBezTo>
                        <a:pt x="3847" y="4251"/>
                        <a:pt x="3692" y="4179"/>
                        <a:pt x="3537" y="4120"/>
                      </a:cubicBezTo>
                      <a:cubicBezTo>
                        <a:pt x="3454" y="4084"/>
                        <a:pt x="3382" y="4048"/>
                        <a:pt x="3299" y="4013"/>
                      </a:cubicBezTo>
                      <a:cubicBezTo>
                        <a:pt x="3073" y="3906"/>
                        <a:pt x="2858" y="3798"/>
                        <a:pt x="2644" y="3679"/>
                      </a:cubicBezTo>
                      <a:cubicBezTo>
                        <a:pt x="1549" y="3036"/>
                        <a:pt x="799" y="2286"/>
                        <a:pt x="382" y="1477"/>
                      </a:cubicBezTo>
                      <a:cubicBezTo>
                        <a:pt x="144" y="1024"/>
                        <a:pt x="25" y="512"/>
                        <a:pt x="25"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2"/>
                <p:cNvSpPr/>
                <p:nvPr/>
              </p:nvSpPr>
              <p:spPr>
                <a:xfrm>
                  <a:off x="3676775" y="3263700"/>
                  <a:ext cx="489375" cy="283400"/>
                </a:xfrm>
                <a:custGeom>
                  <a:avLst/>
                  <a:gdLst/>
                  <a:ahLst/>
                  <a:cxnLst/>
                  <a:rect l="l" t="t" r="r" b="b"/>
                  <a:pathLst>
                    <a:path w="19575" h="11336" extrusionOk="0">
                      <a:moveTo>
                        <a:pt x="16062" y="2025"/>
                      </a:moveTo>
                      <a:cubicBezTo>
                        <a:pt x="19563" y="4037"/>
                        <a:pt x="19575" y="7299"/>
                        <a:pt x="16110" y="9311"/>
                      </a:cubicBezTo>
                      <a:cubicBezTo>
                        <a:pt x="12633" y="11324"/>
                        <a:pt x="7002" y="11336"/>
                        <a:pt x="3501" y="9311"/>
                      </a:cubicBezTo>
                      <a:cubicBezTo>
                        <a:pt x="13" y="7299"/>
                        <a:pt x="1" y="4025"/>
                        <a:pt x="3466" y="2025"/>
                      </a:cubicBezTo>
                      <a:cubicBezTo>
                        <a:pt x="6930" y="13"/>
                        <a:pt x="12586" y="1"/>
                        <a:pt x="16062"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2"/>
                <p:cNvSpPr/>
                <p:nvPr/>
              </p:nvSpPr>
              <p:spPr>
                <a:xfrm>
                  <a:off x="3833650" y="3354500"/>
                  <a:ext cx="175650" cy="101825"/>
                </a:xfrm>
                <a:custGeom>
                  <a:avLst/>
                  <a:gdLst/>
                  <a:ahLst/>
                  <a:cxnLst/>
                  <a:rect l="l" t="t" r="r" b="b"/>
                  <a:pathLst>
                    <a:path w="7026" h="4073" extrusionOk="0">
                      <a:moveTo>
                        <a:pt x="5763" y="726"/>
                      </a:moveTo>
                      <a:cubicBezTo>
                        <a:pt x="7025" y="1453"/>
                        <a:pt x="7025" y="2620"/>
                        <a:pt x="5775" y="3346"/>
                      </a:cubicBezTo>
                      <a:cubicBezTo>
                        <a:pt x="4537" y="4072"/>
                        <a:pt x="2501" y="4072"/>
                        <a:pt x="1251" y="3346"/>
                      </a:cubicBezTo>
                      <a:cubicBezTo>
                        <a:pt x="0" y="2620"/>
                        <a:pt x="0" y="1453"/>
                        <a:pt x="1239" y="726"/>
                      </a:cubicBezTo>
                      <a:cubicBezTo>
                        <a:pt x="2489" y="0"/>
                        <a:pt x="4525" y="0"/>
                        <a:pt x="5763" y="726"/>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2"/>
                <p:cNvSpPr/>
                <p:nvPr/>
              </p:nvSpPr>
              <p:spPr>
                <a:xfrm>
                  <a:off x="3859250" y="3367875"/>
                  <a:ext cx="124450" cy="76525"/>
                </a:xfrm>
                <a:custGeom>
                  <a:avLst/>
                  <a:gdLst/>
                  <a:ahLst/>
                  <a:cxnLst/>
                  <a:rect l="l" t="t" r="r" b="b"/>
                  <a:pathLst>
                    <a:path w="4978" h="3061" extrusionOk="0">
                      <a:moveTo>
                        <a:pt x="4965" y="37"/>
                      </a:moveTo>
                      <a:lnTo>
                        <a:pt x="4965" y="108"/>
                      </a:lnTo>
                      <a:cubicBezTo>
                        <a:pt x="4977" y="84"/>
                        <a:pt x="4977" y="60"/>
                        <a:pt x="4965" y="37"/>
                      </a:cubicBezTo>
                      <a:close/>
                      <a:moveTo>
                        <a:pt x="0" y="1"/>
                      </a:moveTo>
                      <a:lnTo>
                        <a:pt x="0" y="1632"/>
                      </a:lnTo>
                      <a:cubicBezTo>
                        <a:pt x="0" y="2001"/>
                        <a:pt x="250" y="2370"/>
                        <a:pt x="739" y="2656"/>
                      </a:cubicBezTo>
                      <a:cubicBezTo>
                        <a:pt x="798" y="2692"/>
                        <a:pt x="858" y="2716"/>
                        <a:pt x="917" y="2751"/>
                      </a:cubicBezTo>
                      <a:lnTo>
                        <a:pt x="989" y="2775"/>
                      </a:lnTo>
                      <a:cubicBezTo>
                        <a:pt x="1024" y="2799"/>
                        <a:pt x="1060" y="2811"/>
                        <a:pt x="1096" y="2823"/>
                      </a:cubicBezTo>
                      <a:lnTo>
                        <a:pt x="1120" y="2835"/>
                      </a:lnTo>
                      <a:lnTo>
                        <a:pt x="1167" y="2847"/>
                      </a:lnTo>
                      <a:cubicBezTo>
                        <a:pt x="1215" y="2870"/>
                        <a:pt x="1262" y="2882"/>
                        <a:pt x="1310" y="2906"/>
                      </a:cubicBezTo>
                      <a:lnTo>
                        <a:pt x="1358" y="2918"/>
                      </a:lnTo>
                      <a:lnTo>
                        <a:pt x="1393" y="2930"/>
                      </a:lnTo>
                      <a:lnTo>
                        <a:pt x="1465" y="2942"/>
                      </a:lnTo>
                      <a:lnTo>
                        <a:pt x="1608" y="2989"/>
                      </a:lnTo>
                      <a:lnTo>
                        <a:pt x="1655" y="2989"/>
                      </a:lnTo>
                      <a:lnTo>
                        <a:pt x="1715" y="3001"/>
                      </a:lnTo>
                      <a:cubicBezTo>
                        <a:pt x="1762" y="3001"/>
                        <a:pt x="1798" y="3025"/>
                        <a:pt x="1846" y="3025"/>
                      </a:cubicBezTo>
                      <a:lnTo>
                        <a:pt x="1905" y="3037"/>
                      </a:lnTo>
                      <a:lnTo>
                        <a:pt x="1953" y="3049"/>
                      </a:lnTo>
                      <a:lnTo>
                        <a:pt x="2084" y="3061"/>
                      </a:lnTo>
                      <a:lnTo>
                        <a:pt x="2679" y="3061"/>
                      </a:lnTo>
                      <a:lnTo>
                        <a:pt x="2846" y="3049"/>
                      </a:lnTo>
                      <a:lnTo>
                        <a:pt x="3001" y="3049"/>
                      </a:lnTo>
                      <a:lnTo>
                        <a:pt x="3179" y="3025"/>
                      </a:lnTo>
                      <a:lnTo>
                        <a:pt x="3239" y="3025"/>
                      </a:lnTo>
                      <a:lnTo>
                        <a:pt x="3322" y="3013"/>
                      </a:lnTo>
                      <a:cubicBezTo>
                        <a:pt x="3358" y="3001"/>
                        <a:pt x="3406" y="2989"/>
                        <a:pt x="3453" y="2978"/>
                      </a:cubicBezTo>
                      <a:cubicBezTo>
                        <a:pt x="3501" y="2966"/>
                        <a:pt x="3525" y="2966"/>
                        <a:pt x="3548" y="2954"/>
                      </a:cubicBezTo>
                      <a:cubicBezTo>
                        <a:pt x="3584" y="2942"/>
                        <a:pt x="3644" y="2930"/>
                        <a:pt x="3679" y="2918"/>
                      </a:cubicBezTo>
                      <a:lnTo>
                        <a:pt x="3703" y="2918"/>
                      </a:lnTo>
                      <a:lnTo>
                        <a:pt x="3858" y="2858"/>
                      </a:lnTo>
                      <a:lnTo>
                        <a:pt x="3882" y="2858"/>
                      </a:lnTo>
                      <a:lnTo>
                        <a:pt x="4037" y="2787"/>
                      </a:lnTo>
                      <a:lnTo>
                        <a:pt x="4084" y="2763"/>
                      </a:lnTo>
                      <a:cubicBezTo>
                        <a:pt x="4144" y="2739"/>
                        <a:pt x="4203" y="2704"/>
                        <a:pt x="4251" y="2680"/>
                      </a:cubicBezTo>
                      <a:lnTo>
                        <a:pt x="4287" y="2656"/>
                      </a:lnTo>
                      <a:cubicBezTo>
                        <a:pt x="4322" y="2632"/>
                        <a:pt x="4370" y="2608"/>
                        <a:pt x="4406" y="2573"/>
                      </a:cubicBezTo>
                      <a:lnTo>
                        <a:pt x="4429" y="2561"/>
                      </a:lnTo>
                      <a:cubicBezTo>
                        <a:pt x="4477" y="2525"/>
                        <a:pt x="4513" y="2489"/>
                        <a:pt x="4560" y="2454"/>
                      </a:cubicBezTo>
                      <a:lnTo>
                        <a:pt x="4572" y="2442"/>
                      </a:lnTo>
                      <a:lnTo>
                        <a:pt x="4596" y="2430"/>
                      </a:lnTo>
                      <a:cubicBezTo>
                        <a:pt x="4632" y="2394"/>
                        <a:pt x="4656" y="2370"/>
                        <a:pt x="4691" y="2335"/>
                      </a:cubicBezTo>
                      <a:lnTo>
                        <a:pt x="4703" y="2311"/>
                      </a:lnTo>
                      <a:cubicBezTo>
                        <a:pt x="4715" y="2299"/>
                        <a:pt x="4739" y="2275"/>
                        <a:pt x="4751" y="2263"/>
                      </a:cubicBezTo>
                      <a:cubicBezTo>
                        <a:pt x="4787" y="2216"/>
                        <a:pt x="4822" y="2156"/>
                        <a:pt x="4858" y="2108"/>
                      </a:cubicBezTo>
                      <a:cubicBezTo>
                        <a:pt x="4882" y="2061"/>
                        <a:pt x="4906" y="2013"/>
                        <a:pt x="4918" y="1965"/>
                      </a:cubicBezTo>
                      <a:cubicBezTo>
                        <a:pt x="4930" y="1918"/>
                        <a:pt x="4953" y="1870"/>
                        <a:pt x="4965" y="1823"/>
                      </a:cubicBezTo>
                      <a:lnTo>
                        <a:pt x="4965" y="1811"/>
                      </a:lnTo>
                      <a:cubicBezTo>
                        <a:pt x="4965" y="1787"/>
                        <a:pt x="4965" y="1763"/>
                        <a:pt x="4965" y="1739"/>
                      </a:cubicBezTo>
                      <a:cubicBezTo>
                        <a:pt x="4977" y="1715"/>
                        <a:pt x="4965" y="1727"/>
                        <a:pt x="4965" y="1715"/>
                      </a:cubicBezTo>
                      <a:cubicBezTo>
                        <a:pt x="4965" y="1704"/>
                        <a:pt x="4965" y="1692"/>
                        <a:pt x="4965" y="1680"/>
                      </a:cubicBezTo>
                      <a:lnTo>
                        <a:pt x="4965" y="1668"/>
                      </a:lnTo>
                      <a:lnTo>
                        <a:pt x="4965" y="120"/>
                      </a:lnTo>
                      <a:cubicBezTo>
                        <a:pt x="4965" y="180"/>
                        <a:pt x="4953" y="227"/>
                        <a:pt x="4941" y="287"/>
                      </a:cubicBezTo>
                      <a:cubicBezTo>
                        <a:pt x="4941" y="287"/>
                        <a:pt x="4941" y="287"/>
                        <a:pt x="4941" y="299"/>
                      </a:cubicBezTo>
                      <a:lnTo>
                        <a:pt x="4906" y="370"/>
                      </a:lnTo>
                      <a:cubicBezTo>
                        <a:pt x="4858" y="477"/>
                        <a:pt x="4787" y="584"/>
                        <a:pt x="4703" y="680"/>
                      </a:cubicBezTo>
                      <a:lnTo>
                        <a:pt x="4691" y="703"/>
                      </a:lnTo>
                      <a:cubicBezTo>
                        <a:pt x="4656" y="739"/>
                        <a:pt x="4620" y="775"/>
                        <a:pt x="4584" y="811"/>
                      </a:cubicBezTo>
                      <a:lnTo>
                        <a:pt x="4560" y="822"/>
                      </a:lnTo>
                      <a:cubicBezTo>
                        <a:pt x="4525" y="858"/>
                        <a:pt x="4477" y="894"/>
                        <a:pt x="4429" y="930"/>
                      </a:cubicBezTo>
                      <a:lnTo>
                        <a:pt x="4418" y="942"/>
                      </a:lnTo>
                      <a:cubicBezTo>
                        <a:pt x="4358" y="977"/>
                        <a:pt x="4310" y="1013"/>
                        <a:pt x="4251" y="1049"/>
                      </a:cubicBezTo>
                      <a:cubicBezTo>
                        <a:pt x="4203" y="1073"/>
                        <a:pt x="4144" y="1108"/>
                        <a:pt x="4084" y="1132"/>
                      </a:cubicBezTo>
                      <a:lnTo>
                        <a:pt x="4037" y="1156"/>
                      </a:lnTo>
                      <a:lnTo>
                        <a:pt x="3882" y="1227"/>
                      </a:lnTo>
                      <a:lnTo>
                        <a:pt x="3858" y="1227"/>
                      </a:lnTo>
                      <a:cubicBezTo>
                        <a:pt x="3798" y="1239"/>
                        <a:pt x="3739" y="1263"/>
                        <a:pt x="3679" y="1287"/>
                      </a:cubicBezTo>
                      <a:cubicBezTo>
                        <a:pt x="3644" y="1299"/>
                        <a:pt x="3596" y="1311"/>
                        <a:pt x="3548" y="1323"/>
                      </a:cubicBezTo>
                      <a:cubicBezTo>
                        <a:pt x="3513" y="1334"/>
                        <a:pt x="3489" y="1334"/>
                        <a:pt x="3453" y="1346"/>
                      </a:cubicBezTo>
                      <a:lnTo>
                        <a:pt x="3322" y="1382"/>
                      </a:lnTo>
                      <a:cubicBezTo>
                        <a:pt x="3286" y="1382"/>
                        <a:pt x="3251" y="1394"/>
                        <a:pt x="3215" y="1394"/>
                      </a:cubicBezTo>
                      <a:lnTo>
                        <a:pt x="3179" y="1394"/>
                      </a:lnTo>
                      <a:cubicBezTo>
                        <a:pt x="3120" y="1406"/>
                        <a:pt x="3060" y="1418"/>
                        <a:pt x="3001" y="1418"/>
                      </a:cubicBezTo>
                      <a:lnTo>
                        <a:pt x="2953" y="1418"/>
                      </a:lnTo>
                      <a:cubicBezTo>
                        <a:pt x="2917" y="1418"/>
                        <a:pt x="2882" y="1418"/>
                        <a:pt x="2846" y="1430"/>
                      </a:cubicBezTo>
                      <a:lnTo>
                        <a:pt x="2679" y="1442"/>
                      </a:lnTo>
                      <a:lnTo>
                        <a:pt x="2203" y="1442"/>
                      </a:lnTo>
                      <a:cubicBezTo>
                        <a:pt x="2155" y="1442"/>
                        <a:pt x="2120" y="1442"/>
                        <a:pt x="2084" y="1430"/>
                      </a:cubicBezTo>
                      <a:lnTo>
                        <a:pt x="1953" y="1418"/>
                      </a:lnTo>
                      <a:lnTo>
                        <a:pt x="1846" y="1406"/>
                      </a:lnTo>
                      <a:lnTo>
                        <a:pt x="1715" y="1382"/>
                      </a:lnTo>
                      <a:lnTo>
                        <a:pt x="1608" y="1358"/>
                      </a:lnTo>
                      <a:lnTo>
                        <a:pt x="1465" y="1323"/>
                      </a:lnTo>
                      <a:cubicBezTo>
                        <a:pt x="1429" y="1311"/>
                        <a:pt x="1393" y="1299"/>
                        <a:pt x="1358" y="1299"/>
                      </a:cubicBezTo>
                      <a:lnTo>
                        <a:pt x="1310" y="1275"/>
                      </a:lnTo>
                      <a:cubicBezTo>
                        <a:pt x="1262" y="1263"/>
                        <a:pt x="1203" y="1239"/>
                        <a:pt x="1167" y="1227"/>
                      </a:cubicBezTo>
                      <a:lnTo>
                        <a:pt x="1120" y="1215"/>
                      </a:lnTo>
                      <a:lnTo>
                        <a:pt x="989" y="1156"/>
                      </a:lnTo>
                      <a:lnTo>
                        <a:pt x="917" y="1120"/>
                      </a:lnTo>
                      <a:cubicBezTo>
                        <a:pt x="858" y="1096"/>
                        <a:pt x="798" y="1061"/>
                        <a:pt x="739" y="1025"/>
                      </a:cubicBezTo>
                      <a:cubicBezTo>
                        <a:pt x="477" y="894"/>
                        <a:pt x="250" y="680"/>
                        <a:pt x="108" y="418"/>
                      </a:cubicBezTo>
                      <a:cubicBezTo>
                        <a:pt x="36" y="287"/>
                        <a:pt x="0" y="144"/>
                        <a:pt x="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52"/>
                <p:cNvSpPr/>
                <p:nvPr/>
              </p:nvSpPr>
              <p:spPr>
                <a:xfrm>
                  <a:off x="3853000" y="3328900"/>
                  <a:ext cx="136650" cy="79500"/>
                </a:xfrm>
                <a:custGeom>
                  <a:avLst/>
                  <a:gdLst/>
                  <a:ahLst/>
                  <a:cxnLst/>
                  <a:rect l="l" t="t" r="r" b="b"/>
                  <a:pathLst>
                    <a:path w="5466" h="3180" extrusionOk="0">
                      <a:moveTo>
                        <a:pt x="4489" y="572"/>
                      </a:moveTo>
                      <a:cubicBezTo>
                        <a:pt x="5465" y="1131"/>
                        <a:pt x="5465" y="2048"/>
                        <a:pt x="4501" y="2608"/>
                      </a:cubicBezTo>
                      <a:cubicBezTo>
                        <a:pt x="3536" y="3179"/>
                        <a:pt x="1953" y="3179"/>
                        <a:pt x="977" y="2608"/>
                      </a:cubicBezTo>
                      <a:cubicBezTo>
                        <a:pt x="0" y="2048"/>
                        <a:pt x="0" y="1131"/>
                        <a:pt x="965" y="572"/>
                      </a:cubicBezTo>
                      <a:cubicBezTo>
                        <a:pt x="1941" y="0"/>
                        <a:pt x="3513" y="0"/>
                        <a:pt x="4489" y="57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52"/>
                <p:cNvSpPr/>
                <p:nvPr/>
              </p:nvSpPr>
              <p:spPr>
                <a:xfrm>
                  <a:off x="3867875" y="3337525"/>
                  <a:ext cx="106875" cy="61925"/>
                </a:xfrm>
                <a:custGeom>
                  <a:avLst/>
                  <a:gdLst/>
                  <a:ahLst/>
                  <a:cxnLst/>
                  <a:rect l="l" t="t" r="r" b="b"/>
                  <a:pathLst>
                    <a:path w="4275" h="2477" extrusionOk="0">
                      <a:moveTo>
                        <a:pt x="3501" y="441"/>
                      </a:moveTo>
                      <a:cubicBezTo>
                        <a:pt x="4263" y="882"/>
                        <a:pt x="4275" y="1596"/>
                        <a:pt x="3513" y="2036"/>
                      </a:cubicBezTo>
                      <a:cubicBezTo>
                        <a:pt x="2751" y="2477"/>
                        <a:pt x="1525" y="2477"/>
                        <a:pt x="763" y="2036"/>
                      </a:cubicBezTo>
                      <a:cubicBezTo>
                        <a:pt x="1" y="1584"/>
                        <a:pt x="1" y="882"/>
                        <a:pt x="763" y="441"/>
                      </a:cubicBezTo>
                      <a:cubicBezTo>
                        <a:pt x="1525" y="1"/>
                        <a:pt x="2739" y="1"/>
                        <a:pt x="3501" y="44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52"/>
                <p:cNvSpPr/>
                <p:nvPr/>
              </p:nvSpPr>
              <p:spPr>
                <a:xfrm>
                  <a:off x="3880075" y="3346750"/>
                  <a:ext cx="82475" cy="43400"/>
                </a:xfrm>
                <a:custGeom>
                  <a:avLst/>
                  <a:gdLst/>
                  <a:ahLst/>
                  <a:cxnLst/>
                  <a:rect l="l" t="t" r="r" b="b"/>
                  <a:pathLst>
                    <a:path w="3299" h="1736" extrusionOk="0">
                      <a:moveTo>
                        <a:pt x="1644" y="1"/>
                      </a:moveTo>
                      <a:cubicBezTo>
                        <a:pt x="1281" y="1"/>
                        <a:pt x="918" y="84"/>
                        <a:pt x="584" y="251"/>
                      </a:cubicBezTo>
                      <a:cubicBezTo>
                        <a:pt x="1" y="584"/>
                        <a:pt x="1" y="1144"/>
                        <a:pt x="584" y="1477"/>
                      </a:cubicBezTo>
                      <a:cubicBezTo>
                        <a:pt x="918" y="1650"/>
                        <a:pt x="1281" y="1736"/>
                        <a:pt x="1644" y="1736"/>
                      </a:cubicBezTo>
                      <a:cubicBezTo>
                        <a:pt x="2007" y="1736"/>
                        <a:pt x="2370" y="1650"/>
                        <a:pt x="2704" y="1477"/>
                      </a:cubicBezTo>
                      <a:cubicBezTo>
                        <a:pt x="3299" y="1144"/>
                        <a:pt x="3287" y="596"/>
                        <a:pt x="2704" y="251"/>
                      </a:cubicBezTo>
                      <a:cubicBezTo>
                        <a:pt x="2370" y="84"/>
                        <a:pt x="2007" y="1"/>
                        <a:pt x="164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52"/>
                <p:cNvSpPr/>
                <p:nvPr/>
              </p:nvSpPr>
              <p:spPr>
                <a:xfrm>
                  <a:off x="3883950" y="2962475"/>
                  <a:ext cx="74750" cy="427450"/>
                </a:xfrm>
                <a:custGeom>
                  <a:avLst/>
                  <a:gdLst/>
                  <a:ahLst/>
                  <a:cxnLst/>
                  <a:rect l="l" t="t" r="r" b="b"/>
                  <a:pathLst>
                    <a:path w="2990" h="17098" extrusionOk="0">
                      <a:moveTo>
                        <a:pt x="2989" y="16229"/>
                      </a:moveTo>
                      <a:cubicBezTo>
                        <a:pt x="2918" y="16396"/>
                        <a:pt x="2822" y="17098"/>
                        <a:pt x="1441" y="17098"/>
                      </a:cubicBezTo>
                      <a:cubicBezTo>
                        <a:pt x="620" y="17098"/>
                        <a:pt x="36" y="16681"/>
                        <a:pt x="1" y="16181"/>
                      </a:cubicBezTo>
                      <a:lnTo>
                        <a:pt x="1" y="1"/>
                      </a:lnTo>
                      <a:lnTo>
                        <a:pt x="2989" y="1"/>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2"/>
                <p:cNvSpPr/>
                <p:nvPr/>
              </p:nvSpPr>
              <p:spPr>
                <a:xfrm>
                  <a:off x="3901225" y="3049400"/>
                  <a:ext cx="14000" cy="11975"/>
                </a:xfrm>
                <a:custGeom>
                  <a:avLst/>
                  <a:gdLst/>
                  <a:ahLst/>
                  <a:cxnLst/>
                  <a:rect l="l" t="t" r="r" b="b"/>
                  <a:pathLst>
                    <a:path w="560" h="479" extrusionOk="0">
                      <a:moveTo>
                        <a:pt x="322" y="0"/>
                      </a:moveTo>
                      <a:cubicBezTo>
                        <a:pt x="107" y="0"/>
                        <a:pt x="0" y="250"/>
                        <a:pt x="155" y="405"/>
                      </a:cubicBezTo>
                      <a:cubicBezTo>
                        <a:pt x="206" y="456"/>
                        <a:pt x="266" y="478"/>
                        <a:pt x="325" y="478"/>
                      </a:cubicBezTo>
                      <a:cubicBezTo>
                        <a:pt x="446" y="478"/>
                        <a:pt x="560" y="383"/>
                        <a:pt x="560" y="238"/>
                      </a:cubicBezTo>
                      <a:cubicBezTo>
                        <a:pt x="560" y="107"/>
                        <a:pt x="453" y="0"/>
                        <a:pt x="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0" name="Google Shape;1510;p52"/>
                <p:cNvGrpSpPr/>
                <p:nvPr/>
              </p:nvGrpSpPr>
              <p:grpSpPr>
                <a:xfrm>
                  <a:off x="3601475" y="2880625"/>
                  <a:ext cx="59550" cy="283100"/>
                  <a:chOff x="3291025" y="2708875"/>
                  <a:chExt cx="59550" cy="283100"/>
                </a:xfrm>
              </p:grpSpPr>
              <p:sp>
                <p:nvSpPr>
                  <p:cNvPr id="1511" name="Google Shape;1511;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8" name="Google Shape;1518;p52"/>
                <p:cNvGrpSpPr/>
                <p:nvPr/>
              </p:nvGrpSpPr>
              <p:grpSpPr>
                <a:xfrm>
                  <a:off x="3892438" y="3066388"/>
                  <a:ext cx="59550" cy="283100"/>
                  <a:chOff x="3291025" y="2708875"/>
                  <a:chExt cx="59550" cy="283100"/>
                </a:xfrm>
              </p:grpSpPr>
              <p:sp>
                <p:nvSpPr>
                  <p:cNvPr id="1519" name="Google Shape;1519;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6" name="Google Shape;1526;p52"/>
                <p:cNvGrpSpPr/>
                <p:nvPr/>
              </p:nvGrpSpPr>
              <p:grpSpPr>
                <a:xfrm>
                  <a:off x="4843670" y="1352573"/>
                  <a:ext cx="1085575" cy="1496625"/>
                  <a:chOff x="514775" y="2625713"/>
                  <a:chExt cx="1085575" cy="1496625"/>
                </a:xfrm>
              </p:grpSpPr>
              <p:sp>
                <p:nvSpPr>
                  <p:cNvPr id="1527" name="Google Shape;1527;p52"/>
                  <p:cNvSpPr/>
                  <p:nvPr/>
                </p:nvSpPr>
                <p:spPr>
                  <a:xfrm>
                    <a:off x="572525" y="3498138"/>
                    <a:ext cx="373875" cy="230700"/>
                  </a:xfrm>
                  <a:custGeom>
                    <a:avLst/>
                    <a:gdLst/>
                    <a:ahLst/>
                    <a:cxnLst/>
                    <a:rect l="l" t="t" r="r" b="b"/>
                    <a:pathLst>
                      <a:path w="14955" h="9228" extrusionOk="0">
                        <a:moveTo>
                          <a:pt x="14943" y="72"/>
                        </a:moveTo>
                        <a:lnTo>
                          <a:pt x="14942" y="330"/>
                        </a:lnTo>
                        <a:lnTo>
                          <a:pt x="14942" y="330"/>
                        </a:lnTo>
                        <a:cubicBezTo>
                          <a:pt x="14942" y="327"/>
                          <a:pt x="14943" y="325"/>
                          <a:pt x="14943" y="322"/>
                        </a:cubicBezTo>
                        <a:lnTo>
                          <a:pt x="14943" y="262"/>
                        </a:lnTo>
                        <a:cubicBezTo>
                          <a:pt x="14955" y="191"/>
                          <a:pt x="14955" y="119"/>
                          <a:pt x="14943" y="72"/>
                        </a:cubicBezTo>
                        <a:close/>
                        <a:moveTo>
                          <a:pt x="12" y="0"/>
                        </a:moveTo>
                        <a:lnTo>
                          <a:pt x="0" y="4882"/>
                        </a:lnTo>
                        <a:cubicBezTo>
                          <a:pt x="0" y="6001"/>
                          <a:pt x="727" y="7120"/>
                          <a:pt x="2203" y="7966"/>
                        </a:cubicBezTo>
                        <a:cubicBezTo>
                          <a:pt x="2382" y="8073"/>
                          <a:pt x="2560" y="8168"/>
                          <a:pt x="2751" y="8251"/>
                        </a:cubicBezTo>
                        <a:cubicBezTo>
                          <a:pt x="2822" y="8287"/>
                          <a:pt x="2882" y="8311"/>
                          <a:pt x="2953" y="8335"/>
                        </a:cubicBezTo>
                        <a:cubicBezTo>
                          <a:pt x="3060" y="8394"/>
                          <a:pt x="3167" y="8442"/>
                          <a:pt x="3287" y="8489"/>
                        </a:cubicBezTo>
                        <a:lnTo>
                          <a:pt x="3346" y="8513"/>
                        </a:lnTo>
                        <a:lnTo>
                          <a:pt x="3477" y="8561"/>
                        </a:lnTo>
                        <a:cubicBezTo>
                          <a:pt x="3620" y="8608"/>
                          <a:pt x="3775" y="8668"/>
                          <a:pt x="3918" y="8704"/>
                        </a:cubicBezTo>
                        <a:cubicBezTo>
                          <a:pt x="3977" y="8728"/>
                          <a:pt x="4025" y="8739"/>
                          <a:pt x="4084" y="8751"/>
                        </a:cubicBezTo>
                        <a:cubicBezTo>
                          <a:pt x="4132" y="8775"/>
                          <a:pt x="4156" y="8775"/>
                          <a:pt x="4191" y="8787"/>
                        </a:cubicBezTo>
                        <a:cubicBezTo>
                          <a:pt x="4251" y="8811"/>
                          <a:pt x="4310" y="8823"/>
                          <a:pt x="4382" y="8835"/>
                        </a:cubicBezTo>
                        <a:cubicBezTo>
                          <a:pt x="4525" y="8870"/>
                          <a:pt x="4691" y="8918"/>
                          <a:pt x="4846" y="8954"/>
                        </a:cubicBezTo>
                        <a:cubicBezTo>
                          <a:pt x="4882" y="8954"/>
                          <a:pt x="4930" y="8966"/>
                          <a:pt x="4965" y="8978"/>
                        </a:cubicBezTo>
                        <a:lnTo>
                          <a:pt x="5156" y="9013"/>
                        </a:lnTo>
                        <a:cubicBezTo>
                          <a:pt x="5287" y="9037"/>
                          <a:pt x="5418" y="9061"/>
                          <a:pt x="5549" y="9085"/>
                        </a:cubicBezTo>
                        <a:lnTo>
                          <a:pt x="5704" y="9109"/>
                        </a:lnTo>
                        <a:lnTo>
                          <a:pt x="5882" y="9132"/>
                        </a:lnTo>
                        <a:cubicBezTo>
                          <a:pt x="6013" y="9144"/>
                          <a:pt x="6132" y="9156"/>
                          <a:pt x="6263" y="9168"/>
                        </a:cubicBezTo>
                        <a:cubicBezTo>
                          <a:pt x="6323" y="9168"/>
                          <a:pt x="6370" y="9192"/>
                          <a:pt x="6430" y="9192"/>
                        </a:cubicBezTo>
                        <a:lnTo>
                          <a:pt x="6608" y="9204"/>
                        </a:lnTo>
                        <a:cubicBezTo>
                          <a:pt x="6727" y="9204"/>
                          <a:pt x="6858" y="9216"/>
                          <a:pt x="6977" y="9216"/>
                        </a:cubicBezTo>
                        <a:cubicBezTo>
                          <a:pt x="7049" y="9216"/>
                          <a:pt x="7108" y="9228"/>
                          <a:pt x="7168" y="9228"/>
                        </a:cubicBezTo>
                        <a:lnTo>
                          <a:pt x="8049" y="9228"/>
                        </a:lnTo>
                        <a:cubicBezTo>
                          <a:pt x="8228" y="9228"/>
                          <a:pt x="8394" y="9216"/>
                          <a:pt x="8561" y="9192"/>
                        </a:cubicBezTo>
                        <a:cubicBezTo>
                          <a:pt x="8632" y="9192"/>
                          <a:pt x="8692" y="9192"/>
                          <a:pt x="8763" y="9180"/>
                        </a:cubicBezTo>
                        <a:lnTo>
                          <a:pt x="8859" y="9168"/>
                        </a:lnTo>
                        <a:cubicBezTo>
                          <a:pt x="8918" y="9168"/>
                          <a:pt x="8966" y="9156"/>
                          <a:pt x="9013" y="9156"/>
                        </a:cubicBezTo>
                        <a:cubicBezTo>
                          <a:pt x="9180" y="9132"/>
                          <a:pt x="9359" y="9109"/>
                          <a:pt x="9525" y="9085"/>
                        </a:cubicBezTo>
                        <a:lnTo>
                          <a:pt x="9656" y="9061"/>
                        </a:lnTo>
                        <a:lnTo>
                          <a:pt x="9716" y="9049"/>
                        </a:lnTo>
                        <a:cubicBezTo>
                          <a:pt x="9799" y="9037"/>
                          <a:pt x="9871" y="9013"/>
                          <a:pt x="9954" y="9001"/>
                        </a:cubicBezTo>
                        <a:cubicBezTo>
                          <a:pt x="10097" y="8966"/>
                          <a:pt x="10228" y="8942"/>
                          <a:pt x="10371" y="8906"/>
                        </a:cubicBezTo>
                        <a:cubicBezTo>
                          <a:pt x="10466" y="8882"/>
                          <a:pt x="10561" y="8859"/>
                          <a:pt x="10668" y="8835"/>
                        </a:cubicBezTo>
                        <a:cubicBezTo>
                          <a:pt x="10799" y="8799"/>
                          <a:pt x="10930" y="8763"/>
                          <a:pt x="11049" y="8716"/>
                        </a:cubicBezTo>
                        <a:lnTo>
                          <a:pt x="11133" y="8692"/>
                        </a:lnTo>
                        <a:cubicBezTo>
                          <a:pt x="11288" y="8644"/>
                          <a:pt x="11430" y="8597"/>
                          <a:pt x="11585" y="8537"/>
                        </a:cubicBezTo>
                        <a:lnTo>
                          <a:pt x="11645" y="8513"/>
                        </a:lnTo>
                        <a:cubicBezTo>
                          <a:pt x="11811" y="8442"/>
                          <a:pt x="11966" y="8382"/>
                          <a:pt x="12121" y="8311"/>
                        </a:cubicBezTo>
                        <a:lnTo>
                          <a:pt x="12264" y="8239"/>
                        </a:lnTo>
                        <a:cubicBezTo>
                          <a:pt x="12431" y="8156"/>
                          <a:pt x="12609" y="8073"/>
                          <a:pt x="12764" y="7977"/>
                        </a:cubicBezTo>
                        <a:lnTo>
                          <a:pt x="12859" y="7918"/>
                        </a:lnTo>
                        <a:cubicBezTo>
                          <a:pt x="12990" y="7846"/>
                          <a:pt x="13121" y="7751"/>
                          <a:pt x="13240" y="7668"/>
                        </a:cubicBezTo>
                        <a:lnTo>
                          <a:pt x="13300" y="7632"/>
                        </a:lnTo>
                        <a:cubicBezTo>
                          <a:pt x="13443" y="7537"/>
                          <a:pt x="13562" y="7430"/>
                          <a:pt x="13693" y="7335"/>
                        </a:cubicBezTo>
                        <a:lnTo>
                          <a:pt x="13740" y="7287"/>
                        </a:lnTo>
                        <a:lnTo>
                          <a:pt x="13812" y="7227"/>
                        </a:lnTo>
                        <a:cubicBezTo>
                          <a:pt x="13907" y="7144"/>
                          <a:pt x="13990" y="7049"/>
                          <a:pt x="14074" y="6954"/>
                        </a:cubicBezTo>
                        <a:cubicBezTo>
                          <a:pt x="14097" y="6942"/>
                          <a:pt x="14109" y="6918"/>
                          <a:pt x="14121" y="6894"/>
                        </a:cubicBezTo>
                        <a:cubicBezTo>
                          <a:pt x="14181" y="6846"/>
                          <a:pt x="14228" y="6787"/>
                          <a:pt x="14276" y="6727"/>
                        </a:cubicBezTo>
                        <a:cubicBezTo>
                          <a:pt x="14383" y="6584"/>
                          <a:pt x="14478" y="6442"/>
                          <a:pt x="14574" y="6287"/>
                        </a:cubicBezTo>
                        <a:cubicBezTo>
                          <a:pt x="14645" y="6144"/>
                          <a:pt x="14717" y="6001"/>
                          <a:pt x="14776" y="5858"/>
                        </a:cubicBezTo>
                        <a:cubicBezTo>
                          <a:pt x="14824" y="5715"/>
                          <a:pt x="14859" y="5584"/>
                          <a:pt x="14895" y="5441"/>
                        </a:cubicBezTo>
                        <a:lnTo>
                          <a:pt x="14895" y="5394"/>
                        </a:lnTo>
                        <a:cubicBezTo>
                          <a:pt x="14907" y="5334"/>
                          <a:pt x="14919" y="5263"/>
                          <a:pt x="14919" y="5191"/>
                        </a:cubicBezTo>
                        <a:lnTo>
                          <a:pt x="14919" y="5120"/>
                        </a:lnTo>
                        <a:cubicBezTo>
                          <a:pt x="14919" y="5084"/>
                          <a:pt x="14931" y="5049"/>
                          <a:pt x="14931" y="5013"/>
                        </a:cubicBezTo>
                        <a:lnTo>
                          <a:pt x="14931" y="4953"/>
                        </a:lnTo>
                        <a:lnTo>
                          <a:pt x="14942" y="330"/>
                        </a:lnTo>
                        <a:lnTo>
                          <a:pt x="14942" y="330"/>
                        </a:lnTo>
                        <a:cubicBezTo>
                          <a:pt x="14930" y="494"/>
                          <a:pt x="14894" y="646"/>
                          <a:pt x="14848" y="798"/>
                        </a:cubicBezTo>
                        <a:cubicBezTo>
                          <a:pt x="14848" y="810"/>
                          <a:pt x="14848" y="822"/>
                          <a:pt x="14848" y="822"/>
                        </a:cubicBezTo>
                        <a:cubicBezTo>
                          <a:pt x="14824" y="905"/>
                          <a:pt x="14800" y="977"/>
                          <a:pt x="14764" y="1048"/>
                        </a:cubicBezTo>
                        <a:lnTo>
                          <a:pt x="14752" y="1072"/>
                        </a:lnTo>
                        <a:cubicBezTo>
                          <a:pt x="14609" y="1417"/>
                          <a:pt x="14407" y="1739"/>
                          <a:pt x="14145" y="2012"/>
                        </a:cubicBezTo>
                        <a:cubicBezTo>
                          <a:pt x="14133" y="2036"/>
                          <a:pt x="14121" y="2048"/>
                          <a:pt x="14097" y="2072"/>
                        </a:cubicBezTo>
                        <a:cubicBezTo>
                          <a:pt x="14002" y="2179"/>
                          <a:pt x="13883" y="2298"/>
                          <a:pt x="13764" y="2405"/>
                        </a:cubicBezTo>
                        <a:lnTo>
                          <a:pt x="13716" y="2441"/>
                        </a:lnTo>
                        <a:cubicBezTo>
                          <a:pt x="13585" y="2548"/>
                          <a:pt x="13454" y="2655"/>
                          <a:pt x="13324" y="2739"/>
                        </a:cubicBezTo>
                        <a:lnTo>
                          <a:pt x="13264" y="2786"/>
                        </a:lnTo>
                        <a:cubicBezTo>
                          <a:pt x="13121" y="2894"/>
                          <a:pt x="12966" y="2989"/>
                          <a:pt x="12800" y="3084"/>
                        </a:cubicBezTo>
                        <a:cubicBezTo>
                          <a:pt x="12621" y="3179"/>
                          <a:pt x="12466" y="3263"/>
                          <a:pt x="12288" y="3346"/>
                        </a:cubicBezTo>
                        <a:lnTo>
                          <a:pt x="12157" y="3417"/>
                        </a:lnTo>
                        <a:cubicBezTo>
                          <a:pt x="12002" y="3489"/>
                          <a:pt x="11835" y="3560"/>
                          <a:pt x="11669" y="3620"/>
                        </a:cubicBezTo>
                        <a:lnTo>
                          <a:pt x="11609" y="3644"/>
                        </a:lnTo>
                        <a:cubicBezTo>
                          <a:pt x="11430" y="3715"/>
                          <a:pt x="11252" y="3775"/>
                          <a:pt x="11073" y="3834"/>
                        </a:cubicBezTo>
                        <a:cubicBezTo>
                          <a:pt x="10942" y="3870"/>
                          <a:pt x="10811" y="3906"/>
                          <a:pt x="10680" y="3941"/>
                        </a:cubicBezTo>
                        <a:cubicBezTo>
                          <a:pt x="10585" y="3965"/>
                          <a:pt x="10490" y="4001"/>
                          <a:pt x="10383" y="4025"/>
                        </a:cubicBezTo>
                        <a:cubicBezTo>
                          <a:pt x="10252" y="4048"/>
                          <a:pt x="10109" y="4084"/>
                          <a:pt x="9978" y="4108"/>
                        </a:cubicBezTo>
                        <a:cubicBezTo>
                          <a:pt x="9871" y="4132"/>
                          <a:pt x="9775" y="4156"/>
                          <a:pt x="9680" y="4167"/>
                        </a:cubicBezTo>
                        <a:lnTo>
                          <a:pt x="9549" y="4191"/>
                        </a:lnTo>
                        <a:cubicBezTo>
                          <a:pt x="9383" y="4215"/>
                          <a:pt x="9204" y="4239"/>
                          <a:pt x="9037" y="4263"/>
                        </a:cubicBezTo>
                        <a:cubicBezTo>
                          <a:pt x="8978" y="4263"/>
                          <a:pt x="8930" y="4275"/>
                          <a:pt x="8882" y="4275"/>
                        </a:cubicBezTo>
                        <a:cubicBezTo>
                          <a:pt x="8787" y="4287"/>
                          <a:pt x="8680" y="4298"/>
                          <a:pt x="8585" y="4310"/>
                        </a:cubicBezTo>
                        <a:cubicBezTo>
                          <a:pt x="8418" y="4322"/>
                          <a:pt x="8251" y="4334"/>
                          <a:pt x="8085" y="4334"/>
                        </a:cubicBezTo>
                        <a:lnTo>
                          <a:pt x="7751" y="4346"/>
                        </a:lnTo>
                        <a:lnTo>
                          <a:pt x="7347" y="4346"/>
                        </a:lnTo>
                        <a:cubicBezTo>
                          <a:pt x="7216" y="4346"/>
                          <a:pt x="7120" y="4346"/>
                          <a:pt x="7001" y="4334"/>
                        </a:cubicBezTo>
                        <a:cubicBezTo>
                          <a:pt x="6894" y="4334"/>
                          <a:pt x="6751" y="4322"/>
                          <a:pt x="6620" y="4322"/>
                        </a:cubicBezTo>
                        <a:cubicBezTo>
                          <a:pt x="6501" y="4310"/>
                          <a:pt x="6394" y="4298"/>
                          <a:pt x="6275" y="4287"/>
                        </a:cubicBezTo>
                        <a:cubicBezTo>
                          <a:pt x="6168" y="4275"/>
                          <a:pt x="6025" y="4263"/>
                          <a:pt x="5906" y="4251"/>
                        </a:cubicBezTo>
                        <a:cubicBezTo>
                          <a:pt x="5787" y="4239"/>
                          <a:pt x="5680" y="4215"/>
                          <a:pt x="5573" y="4203"/>
                        </a:cubicBezTo>
                        <a:cubicBezTo>
                          <a:pt x="5453" y="4179"/>
                          <a:pt x="5311" y="4156"/>
                          <a:pt x="5180" y="4132"/>
                        </a:cubicBezTo>
                        <a:cubicBezTo>
                          <a:pt x="5072" y="4108"/>
                          <a:pt x="4965" y="4096"/>
                          <a:pt x="4870" y="4072"/>
                        </a:cubicBezTo>
                        <a:cubicBezTo>
                          <a:pt x="4703" y="4036"/>
                          <a:pt x="4549" y="4001"/>
                          <a:pt x="4394" y="3953"/>
                        </a:cubicBezTo>
                        <a:cubicBezTo>
                          <a:pt x="4299" y="3929"/>
                          <a:pt x="4203" y="3906"/>
                          <a:pt x="4096" y="3870"/>
                        </a:cubicBezTo>
                        <a:lnTo>
                          <a:pt x="3941" y="3822"/>
                        </a:lnTo>
                        <a:cubicBezTo>
                          <a:pt x="3799" y="3775"/>
                          <a:pt x="3644" y="3727"/>
                          <a:pt x="3489" y="3679"/>
                        </a:cubicBezTo>
                        <a:lnTo>
                          <a:pt x="3358" y="3632"/>
                        </a:lnTo>
                        <a:cubicBezTo>
                          <a:pt x="3227" y="3572"/>
                          <a:pt x="3096" y="3513"/>
                          <a:pt x="2965" y="3465"/>
                        </a:cubicBezTo>
                        <a:cubicBezTo>
                          <a:pt x="2894" y="3429"/>
                          <a:pt x="2834" y="3405"/>
                          <a:pt x="2763" y="3382"/>
                        </a:cubicBezTo>
                        <a:cubicBezTo>
                          <a:pt x="2584" y="3286"/>
                          <a:pt x="2394" y="3191"/>
                          <a:pt x="2215" y="3084"/>
                        </a:cubicBezTo>
                        <a:cubicBezTo>
                          <a:pt x="1298" y="2560"/>
                          <a:pt x="667" y="1917"/>
                          <a:pt x="322" y="1250"/>
                        </a:cubicBezTo>
                        <a:cubicBezTo>
                          <a:pt x="119" y="869"/>
                          <a:pt x="12" y="441"/>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2"/>
                  <p:cNvSpPr/>
                  <p:nvPr/>
                </p:nvSpPr>
                <p:spPr>
                  <a:xfrm>
                    <a:off x="554075" y="3379963"/>
                    <a:ext cx="410775" cy="237850"/>
                  </a:xfrm>
                  <a:custGeom>
                    <a:avLst/>
                    <a:gdLst/>
                    <a:ahLst/>
                    <a:cxnLst/>
                    <a:rect l="l" t="t" r="r" b="b"/>
                    <a:pathLst>
                      <a:path w="16431" h="9514" extrusionOk="0">
                        <a:moveTo>
                          <a:pt x="13478" y="1703"/>
                        </a:moveTo>
                        <a:cubicBezTo>
                          <a:pt x="16419" y="3394"/>
                          <a:pt x="16431" y="6132"/>
                          <a:pt x="13526" y="7823"/>
                        </a:cubicBezTo>
                        <a:cubicBezTo>
                          <a:pt x="10609" y="9514"/>
                          <a:pt x="5870" y="9514"/>
                          <a:pt x="2941" y="7823"/>
                        </a:cubicBezTo>
                        <a:cubicBezTo>
                          <a:pt x="0" y="6132"/>
                          <a:pt x="0" y="3394"/>
                          <a:pt x="2905" y="1703"/>
                        </a:cubicBezTo>
                        <a:cubicBezTo>
                          <a:pt x="5822" y="1"/>
                          <a:pt x="10549" y="1"/>
                          <a:pt x="13478" y="1703"/>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52"/>
                  <p:cNvSpPr/>
                  <p:nvPr/>
                </p:nvSpPr>
                <p:spPr>
                  <a:xfrm>
                    <a:off x="652900" y="3437413"/>
                    <a:ext cx="213125" cy="123250"/>
                  </a:xfrm>
                  <a:custGeom>
                    <a:avLst/>
                    <a:gdLst/>
                    <a:ahLst/>
                    <a:cxnLst/>
                    <a:rect l="l" t="t" r="r" b="b"/>
                    <a:pathLst>
                      <a:path w="8525" h="4930" extrusionOk="0">
                        <a:moveTo>
                          <a:pt x="6989" y="870"/>
                        </a:moveTo>
                        <a:cubicBezTo>
                          <a:pt x="8513" y="1751"/>
                          <a:pt x="8525" y="3179"/>
                          <a:pt x="7013" y="4049"/>
                        </a:cubicBezTo>
                        <a:cubicBezTo>
                          <a:pt x="5501" y="4930"/>
                          <a:pt x="3048" y="4930"/>
                          <a:pt x="1524" y="4049"/>
                        </a:cubicBezTo>
                        <a:cubicBezTo>
                          <a:pt x="0" y="3179"/>
                          <a:pt x="0" y="1751"/>
                          <a:pt x="1500" y="870"/>
                        </a:cubicBezTo>
                        <a:cubicBezTo>
                          <a:pt x="3012" y="0"/>
                          <a:pt x="5477" y="0"/>
                          <a:pt x="6989" y="870"/>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52"/>
                  <p:cNvSpPr/>
                  <p:nvPr/>
                </p:nvSpPr>
                <p:spPr>
                  <a:xfrm>
                    <a:off x="677300" y="3455763"/>
                    <a:ext cx="164025" cy="86375"/>
                  </a:xfrm>
                  <a:custGeom>
                    <a:avLst/>
                    <a:gdLst/>
                    <a:ahLst/>
                    <a:cxnLst/>
                    <a:rect l="l" t="t" r="r" b="b"/>
                    <a:pathLst>
                      <a:path w="6561" h="3455" extrusionOk="0">
                        <a:moveTo>
                          <a:pt x="3265" y="0"/>
                        </a:moveTo>
                        <a:cubicBezTo>
                          <a:pt x="2506" y="0"/>
                          <a:pt x="1748" y="167"/>
                          <a:pt x="1167" y="505"/>
                        </a:cubicBezTo>
                        <a:cubicBezTo>
                          <a:pt x="0" y="1183"/>
                          <a:pt x="12" y="2279"/>
                          <a:pt x="1179" y="2945"/>
                        </a:cubicBezTo>
                        <a:cubicBezTo>
                          <a:pt x="1763" y="3285"/>
                          <a:pt x="2528" y="3454"/>
                          <a:pt x="3292" y="3454"/>
                        </a:cubicBezTo>
                        <a:cubicBezTo>
                          <a:pt x="4057" y="3454"/>
                          <a:pt x="4822" y="3285"/>
                          <a:pt x="5406" y="2945"/>
                        </a:cubicBezTo>
                        <a:cubicBezTo>
                          <a:pt x="6561" y="2279"/>
                          <a:pt x="6561" y="1183"/>
                          <a:pt x="5382" y="505"/>
                        </a:cubicBezTo>
                        <a:cubicBezTo>
                          <a:pt x="4796" y="170"/>
                          <a:pt x="4030" y="0"/>
                          <a:pt x="326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2"/>
                  <p:cNvSpPr/>
                  <p:nvPr/>
                </p:nvSpPr>
                <p:spPr>
                  <a:xfrm>
                    <a:off x="536800" y="3477888"/>
                    <a:ext cx="445325" cy="274475"/>
                  </a:xfrm>
                  <a:custGeom>
                    <a:avLst/>
                    <a:gdLst/>
                    <a:ahLst/>
                    <a:cxnLst/>
                    <a:rect l="l" t="t" r="r" b="b"/>
                    <a:pathLst>
                      <a:path w="17813" h="10979" extrusionOk="0">
                        <a:moveTo>
                          <a:pt x="17812" y="48"/>
                        </a:moveTo>
                        <a:lnTo>
                          <a:pt x="17812" y="100"/>
                        </a:lnTo>
                        <a:lnTo>
                          <a:pt x="17812" y="100"/>
                        </a:lnTo>
                        <a:cubicBezTo>
                          <a:pt x="17812" y="83"/>
                          <a:pt x="17812" y="66"/>
                          <a:pt x="17812" y="48"/>
                        </a:cubicBezTo>
                        <a:close/>
                        <a:moveTo>
                          <a:pt x="24" y="1"/>
                        </a:moveTo>
                        <a:lnTo>
                          <a:pt x="1" y="5799"/>
                        </a:lnTo>
                        <a:cubicBezTo>
                          <a:pt x="1" y="7132"/>
                          <a:pt x="882" y="8466"/>
                          <a:pt x="2632" y="9478"/>
                        </a:cubicBezTo>
                        <a:cubicBezTo>
                          <a:pt x="2846" y="9597"/>
                          <a:pt x="3061" y="9704"/>
                          <a:pt x="3287" y="9811"/>
                        </a:cubicBezTo>
                        <a:cubicBezTo>
                          <a:pt x="3358" y="9847"/>
                          <a:pt x="3442" y="9883"/>
                          <a:pt x="3513" y="9919"/>
                        </a:cubicBezTo>
                        <a:cubicBezTo>
                          <a:pt x="3656" y="9978"/>
                          <a:pt x="3787" y="10038"/>
                          <a:pt x="3918" y="10085"/>
                        </a:cubicBezTo>
                        <a:lnTo>
                          <a:pt x="3989" y="10121"/>
                        </a:lnTo>
                        <a:lnTo>
                          <a:pt x="4144" y="10169"/>
                        </a:lnTo>
                        <a:cubicBezTo>
                          <a:pt x="4323" y="10240"/>
                          <a:pt x="4501" y="10300"/>
                          <a:pt x="4680" y="10359"/>
                        </a:cubicBezTo>
                        <a:lnTo>
                          <a:pt x="4870" y="10419"/>
                        </a:lnTo>
                        <a:lnTo>
                          <a:pt x="5001" y="10454"/>
                        </a:lnTo>
                        <a:cubicBezTo>
                          <a:pt x="5073" y="10478"/>
                          <a:pt x="5144" y="10490"/>
                          <a:pt x="5228" y="10514"/>
                        </a:cubicBezTo>
                        <a:cubicBezTo>
                          <a:pt x="5406" y="10561"/>
                          <a:pt x="5597" y="10609"/>
                          <a:pt x="5775" y="10645"/>
                        </a:cubicBezTo>
                        <a:cubicBezTo>
                          <a:pt x="5823" y="10657"/>
                          <a:pt x="5870" y="10669"/>
                          <a:pt x="5930" y="10681"/>
                        </a:cubicBezTo>
                        <a:cubicBezTo>
                          <a:pt x="6001" y="10692"/>
                          <a:pt x="6073" y="10704"/>
                          <a:pt x="6144" y="10716"/>
                        </a:cubicBezTo>
                        <a:cubicBezTo>
                          <a:pt x="6299" y="10752"/>
                          <a:pt x="6466" y="10776"/>
                          <a:pt x="6621" y="10800"/>
                        </a:cubicBezTo>
                        <a:cubicBezTo>
                          <a:pt x="6680" y="10812"/>
                          <a:pt x="6740" y="10823"/>
                          <a:pt x="6811" y="10835"/>
                        </a:cubicBezTo>
                        <a:cubicBezTo>
                          <a:pt x="6871" y="10847"/>
                          <a:pt x="6954" y="10847"/>
                          <a:pt x="7013" y="10859"/>
                        </a:cubicBezTo>
                        <a:cubicBezTo>
                          <a:pt x="7168" y="10883"/>
                          <a:pt x="7311" y="10895"/>
                          <a:pt x="7466" y="10907"/>
                        </a:cubicBezTo>
                        <a:cubicBezTo>
                          <a:pt x="7537" y="10907"/>
                          <a:pt x="7609" y="10931"/>
                          <a:pt x="7680" y="10931"/>
                        </a:cubicBezTo>
                        <a:cubicBezTo>
                          <a:pt x="7716" y="10937"/>
                          <a:pt x="7749" y="10937"/>
                          <a:pt x="7781" y="10937"/>
                        </a:cubicBezTo>
                        <a:cubicBezTo>
                          <a:pt x="7814" y="10937"/>
                          <a:pt x="7847" y="10937"/>
                          <a:pt x="7883" y="10942"/>
                        </a:cubicBezTo>
                        <a:cubicBezTo>
                          <a:pt x="8025" y="10954"/>
                          <a:pt x="8180" y="10966"/>
                          <a:pt x="8323" y="10966"/>
                        </a:cubicBezTo>
                        <a:cubicBezTo>
                          <a:pt x="8395" y="10966"/>
                          <a:pt x="8478" y="10978"/>
                          <a:pt x="8549" y="10978"/>
                        </a:cubicBezTo>
                        <a:lnTo>
                          <a:pt x="9609" y="10978"/>
                        </a:lnTo>
                        <a:cubicBezTo>
                          <a:pt x="9811" y="10966"/>
                          <a:pt x="10014" y="10954"/>
                          <a:pt x="10204" y="10931"/>
                        </a:cubicBezTo>
                        <a:cubicBezTo>
                          <a:pt x="10288" y="10931"/>
                          <a:pt x="10371" y="10919"/>
                          <a:pt x="10454" y="10919"/>
                        </a:cubicBezTo>
                        <a:lnTo>
                          <a:pt x="10562" y="10895"/>
                        </a:lnTo>
                        <a:lnTo>
                          <a:pt x="10752" y="10883"/>
                        </a:lnTo>
                        <a:cubicBezTo>
                          <a:pt x="10954" y="10859"/>
                          <a:pt x="11157" y="10823"/>
                          <a:pt x="11359" y="10788"/>
                        </a:cubicBezTo>
                        <a:lnTo>
                          <a:pt x="11514" y="10764"/>
                        </a:lnTo>
                        <a:lnTo>
                          <a:pt x="11585" y="10752"/>
                        </a:lnTo>
                        <a:cubicBezTo>
                          <a:pt x="11681" y="10740"/>
                          <a:pt x="11776" y="10716"/>
                          <a:pt x="11871" y="10692"/>
                        </a:cubicBezTo>
                        <a:cubicBezTo>
                          <a:pt x="12038" y="10657"/>
                          <a:pt x="12205" y="10633"/>
                          <a:pt x="12359" y="10585"/>
                        </a:cubicBezTo>
                        <a:cubicBezTo>
                          <a:pt x="12478" y="10561"/>
                          <a:pt x="12597" y="10526"/>
                          <a:pt x="12717" y="10490"/>
                        </a:cubicBezTo>
                        <a:cubicBezTo>
                          <a:pt x="12859" y="10454"/>
                          <a:pt x="13026" y="10419"/>
                          <a:pt x="13169" y="10359"/>
                        </a:cubicBezTo>
                        <a:lnTo>
                          <a:pt x="13276" y="10335"/>
                        </a:lnTo>
                        <a:cubicBezTo>
                          <a:pt x="13455" y="10276"/>
                          <a:pt x="13633" y="10216"/>
                          <a:pt x="13812" y="10145"/>
                        </a:cubicBezTo>
                        <a:lnTo>
                          <a:pt x="13895" y="10109"/>
                        </a:lnTo>
                        <a:cubicBezTo>
                          <a:pt x="14086" y="10038"/>
                          <a:pt x="14276" y="9954"/>
                          <a:pt x="14455" y="9871"/>
                        </a:cubicBezTo>
                        <a:lnTo>
                          <a:pt x="14622" y="9788"/>
                        </a:lnTo>
                        <a:cubicBezTo>
                          <a:pt x="14836" y="9692"/>
                          <a:pt x="15038" y="9585"/>
                          <a:pt x="15217" y="9478"/>
                        </a:cubicBezTo>
                        <a:lnTo>
                          <a:pt x="15324" y="9418"/>
                        </a:lnTo>
                        <a:cubicBezTo>
                          <a:pt x="15491" y="9323"/>
                          <a:pt x="15634" y="9216"/>
                          <a:pt x="15788" y="9121"/>
                        </a:cubicBezTo>
                        <a:lnTo>
                          <a:pt x="15860" y="9061"/>
                        </a:lnTo>
                        <a:cubicBezTo>
                          <a:pt x="16015" y="8942"/>
                          <a:pt x="16169" y="8823"/>
                          <a:pt x="16312" y="8704"/>
                        </a:cubicBezTo>
                        <a:lnTo>
                          <a:pt x="16384" y="8645"/>
                        </a:lnTo>
                        <a:lnTo>
                          <a:pt x="16455" y="8573"/>
                        </a:lnTo>
                        <a:cubicBezTo>
                          <a:pt x="16574" y="8466"/>
                          <a:pt x="16681" y="8359"/>
                          <a:pt x="16777" y="8252"/>
                        </a:cubicBezTo>
                        <a:lnTo>
                          <a:pt x="16836" y="8180"/>
                        </a:lnTo>
                        <a:cubicBezTo>
                          <a:pt x="16896" y="8121"/>
                          <a:pt x="16955" y="8049"/>
                          <a:pt x="17015" y="7978"/>
                        </a:cubicBezTo>
                        <a:cubicBezTo>
                          <a:pt x="17146" y="7811"/>
                          <a:pt x="17265" y="7633"/>
                          <a:pt x="17372" y="7454"/>
                        </a:cubicBezTo>
                        <a:cubicBezTo>
                          <a:pt x="17455" y="7287"/>
                          <a:pt x="17539" y="7121"/>
                          <a:pt x="17610" y="6942"/>
                        </a:cubicBezTo>
                        <a:cubicBezTo>
                          <a:pt x="17670" y="6787"/>
                          <a:pt x="17717" y="6609"/>
                          <a:pt x="17753" y="6442"/>
                        </a:cubicBezTo>
                        <a:cubicBezTo>
                          <a:pt x="17753" y="6430"/>
                          <a:pt x="17753" y="6418"/>
                          <a:pt x="17765" y="6394"/>
                        </a:cubicBezTo>
                        <a:cubicBezTo>
                          <a:pt x="17765" y="6394"/>
                          <a:pt x="17765" y="6394"/>
                          <a:pt x="17765" y="6382"/>
                        </a:cubicBezTo>
                        <a:cubicBezTo>
                          <a:pt x="17777" y="6311"/>
                          <a:pt x="17789" y="6228"/>
                          <a:pt x="17801" y="6144"/>
                        </a:cubicBezTo>
                        <a:lnTo>
                          <a:pt x="17801" y="6049"/>
                        </a:lnTo>
                        <a:lnTo>
                          <a:pt x="17801" y="5930"/>
                        </a:lnTo>
                        <a:lnTo>
                          <a:pt x="17801" y="5859"/>
                        </a:lnTo>
                        <a:lnTo>
                          <a:pt x="17812" y="100"/>
                        </a:lnTo>
                        <a:lnTo>
                          <a:pt x="17812" y="100"/>
                        </a:lnTo>
                        <a:cubicBezTo>
                          <a:pt x="17812" y="166"/>
                          <a:pt x="17810" y="230"/>
                          <a:pt x="17801" y="286"/>
                        </a:cubicBezTo>
                        <a:lnTo>
                          <a:pt x="17801" y="358"/>
                        </a:lnTo>
                        <a:cubicBezTo>
                          <a:pt x="17777" y="560"/>
                          <a:pt x="17741" y="751"/>
                          <a:pt x="17681" y="941"/>
                        </a:cubicBezTo>
                        <a:lnTo>
                          <a:pt x="17670" y="965"/>
                        </a:lnTo>
                        <a:cubicBezTo>
                          <a:pt x="17646" y="1048"/>
                          <a:pt x="17610" y="1144"/>
                          <a:pt x="17574" y="1227"/>
                        </a:cubicBezTo>
                        <a:lnTo>
                          <a:pt x="17562" y="1251"/>
                        </a:lnTo>
                        <a:cubicBezTo>
                          <a:pt x="17396" y="1668"/>
                          <a:pt x="17146" y="2049"/>
                          <a:pt x="16848" y="2382"/>
                        </a:cubicBezTo>
                        <a:cubicBezTo>
                          <a:pt x="16824" y="2406"/>
                          <a:pt x="16812" y="2430"/>
                          <a:pt x="16788" y="2453"/>
                        </a:cubicBezTo>
                        <a:cubicBezTo>
                          <a:pt x="16669" y="2584"/>
                          <a:pt x="16538" y="2715"/>
                          <a:pt x="16396" y="2846"/>
                        </a:cubicBezTo>
                        <a:lnTo>
                          <a:pt x="16324" y="2894"/>
                        </a:lnTo>
                        <a:cubicBezTo>
                          <a:pt x="16181" y="3025"/>
                          <a:pt x="16026" y="3144"/>
                          <a:pt x="15872" y="3263"/>
                        </a:cubicBezTo>
                        <a:lnTo>
                          <a:pt x="15800" y="3311"/>
                        </a:lnTo>
                        <a:cubicBezTo>
                          <a:pt x="15622" y="3430"/>
                          <a:pt x="15431" y="3561"/>
                          <a:pt x="15229" y="3668"/>
                        </a:cubicBezTo>
                        <a:cubicBezTo>
                          <a:pt x="15026" y="3787"/>
                          <a:pt x="14836" y="3882"/>
                          <a:pt x="14633" y="3989"/>
                        </a:cubicBezTo>
                        <a:lnTo>
                          <a:pt x="14479" y="4061"/>
                        </a:lnTo>
                        <a:cubicBezTo>
                          <a:pt x="14288" y="4156"/>
                          <a:pt x="14098" y="4227"/>
                          <a:pt x="13907" y="4311"/>
                        </a:cubicBezTo>
                        <a:cubicBezTo>
                          <a:pt x="13871" y="4311"/>
                          <a:pt x="13848" y="4335"/>
                          <a:pt x="13824" y="4335"/>
                        </a:cubicBezTo>
                        <a:cubicBezTo>
                          <a:pt x="13621" y="4418"/>
                          <a:pt x="13407" y="4489"/>
                          <a:pt x="13181" y="4561"/>
                        </a:cubicBezTo>
                        <a:cubicBezTo>
                          <a:pt x="13038" y="4608"/>
                          <a:pt x="12883" y="4644"/>
                          <a:pt x="12728" y="4692"/>
                        </a:cubicBezTo>
                        <a:cubicBezTo>
                          <a:pt x="12609" y="4727"/>
                          <a:pt x="12490" y="4751"/>
                          <a:pt x="12371" y="4787"/>
                        </a:cubicBezTo>
                        <a:cubicBezTo>
                          <a:pt x="12216" y="4823"/>
                          <a:pt x="12050" y="4858"/>
                          <a:pt x="11883" y="4894"/>
                        </a:cubicBezTo>
                        <a:cubicBezTo>
                          <a:pt x="11764" y="4918"/>
                          <a:pt x="11645" y="4942"/>
                          <a:pt x="11526" y="4966"/>
                        </a:cubicBezTo>
                        <a:lnTo>
                          <a:pt x="11371" y="4989"/>
                        </a:lnTo>
                        <a:cubicBezTo>
                          <a:pt x="11169" y="5025"/>
                          <a:pt x="10966" y="5049"/>
                          <a:pt x="10764" y="5073"/>
                        </a:cubicBezTo>
                        <a:lnTo>
                          <a:pt x="10573" y="5097"/>
                        </a:lnTo>
                        <a:cubicBezTo>
                          <a:pt x="10454" y="5108"/>
                          <a:pt x="10335" y="5120"/>
                          <a:pt x="10216" y="5120"/>
                        </a:cubicBezTo>
                        <a:cubicBezTo>
                          <a:pt x="10014" y="5144"/>
                          <a:pt x="9823" y="5156"/>
                          <a:pt x="9621" y="5168"/>
                        </a:cubicBezTo>
                        <a:cubicBezTo>
                          <a:pt x="9490" y="5168"/>
                          <a:pt x="9371" y="5168"/>
                          <a:pt x="9240" y="5180"/>
                        </a:cubicBezTo>
                        <a:lnTo>
                          <a:pt x="8752" y="5180"/>
                        </a:lnTo>
                        <a:cubicBezTo>
                          <a:pt x="8609" y="5180"/>
                          <a:pt x="8478" y="5180"/>
                          <a:pt x="8335" y="5168"/>
                        </a:cubicBezTo>
                        <a:cubicBezTo>
                          <a:pt x="8204" y="5156"/>
                          <a:pt x="8037" y="5156"/>
                          <a:pt x="7895" y="5144"/>
                        </a:cubicBezTo>
                        <a:cubicBezTo>
                          <a:pt x="7740" y="5132"/>
                          <a:pt x="7621" y="5120"/>
                          <a:pt x="7478" y="5108"/>
                        </a:cubicBezTo>
                        <a:cubicBezTo>
                          <a:pt x="7347" y="5097"/>
                          <a:pt x="7180" y="5073"/>
                          <a:pt x="7037" y="5061"/>
                        </a:cubicBezTo>
                        <a:cubicBezTo>
                          <a:pt x="6882" y="5037"/>
                          <a:pt x="6763" y="5025"/>
                          <a:pt x="6632" y="5001"/>
                        </a:cubicBezTo>
                        <a:cubicBezTo>
                          <a:pt x="6478" y="4977"/>
                          <a:pt x="6323" y="4954"/>
                          <a:pt x="6168" y="4918"/>
                        </a:cubicBezTo>
                        <a:cubicBezTo>
                          <a:pt x="6037" y="4894"/>
                          <a:pt x="5918" y="4870"/>
                          <a:pt x="5799" y="4846"/>
                        </a:cubicBezTo>
                        <a:cubicBezTo>
                          <a:pt x="5609" y="4799"/>
                          <a:pt x="5430" y="4751"/>
                          <a:pt x="5239" y="4704"/>
                        </a:cubicBezTo>
                        <a:cubicBezTo>
                          <a:pt x="5120" y="4680"/>
                          <a:pt x="5001" y="4644"/>
                          <a:pt x="4882" y="4608"/>
                        </a:cubicBezTo>
                        <a:lnTo>
                          <a:pt x="4704" y="4561"/>
                        </a:lnTo>
                        <a:cubicBezTo>
                          <a:pt x="4513" y="4501"/>
                          <a:pt x="4335" y="4430"/>
                          <a:pt x="4156" y="4370"/>
                        </a:cubicBezTo>
                        <a:lnTo>
                          <a:pt x="4013" y="4311"/>
                        </a:lnTo>
                        <a:cubicBezTo>
                          <a:pt x="3846" y="4251"/>
                          <a:pt x="3692" y="4180"/>
                          <a:pt x="3537" y="4108"/>
                        </a:cubicBezTo>
                        <a:cubicBezTo>
                          <a:pt x="3453" y="4073"/>
                          <a:pt x="3382" y="4049"/>
                          <a:pt x="3299" y="4013"/>
                        </a:cubicBezTo>
                        <a:cubicBezTo>
                          <a:pt x="3072" y="3906"/>
                          <a:pt x="2858" y="3787"/>
                          <a:pt x="2644" y="3668"/>
                        </a:cubicBezTo>
                        <a:cubicBezTo>
                          <a:pt x="1548" y="3037"/>
                          <a:pt x="798" y="2275"/>
                          <a:pt x="382" y="1477"/>
                        </a:cubicBezTo>
                        <a:cubicBezTo>
                          <a:pt x="144" y="1025"/>
                          <a:pt x="24" y="513"/>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2"/>
                  <p:cNvSpPr/>
                  <p:nvPr/>
                </p:nvSpPr>
                <p:spPr>
                  <a:xfrm>
                    <a:off x="514775" y="3336813"/>
                    <a:ext cx="489375" cy="283075"/>
                  </a:xfrm>
                  <a:custGeom>
                    <a:avLst/>
                    <a:gdLst/>
                    <a:ahLst/>
                    <a:cxnLst/>
                    <a:rect l="l" t="t" r="r" b="b"/>
                    <a:pathLst>
                      <a:path w="19575" h="11323" extrusionOk="0">
                        <a:moveTo>
                          <a:pt x="16062" y="2012"/>
                        </a:moveTo>
                        <a:cubicBezTo>
                          <a:pt x="19563" y="4036"/>
                          <a:pt x="19574" y="7299"/>
                          <a:pt x="16110" y="9311"/>
                        </a:cubicBezTo>
                        <a:cubicBezTo>
                          <a:pt x="12633" y="11323"/>
                          <a:pt x="7001" y="11323"/>
                          <a:pt x="3501" y="9311"/>
                        </a:cubicBezTo>
                        <a:cubicBezTo>
                          <a:pt x="13" y="7287"/>
                          <a:pt x="1" y="4024"/>
                          <a:pt x="3465" y="2012"/>
                        </a:cubicBezTo>
                        <a:cubicBezTo>
                          <a:pt x="6930" y="12"/>
                          <a:pt x="12574"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52"/>
                  <p:cNvSpPr/>
                  <p:nvPr/>
                </p:nvSpPr>
                <p:spPr>
                  <a:xfrm>
                    <a:off x="671650" y="3427588"/>
                    <a:ext cx="175625" cy="101825"/>
                  </a:xfrm>
                  <a:custGeom>
                    <a:avLst/>
                    <a:gdLst/>
                    <a:ahLst/>
                    <a:cxnLst/>
                    <a:rect l="l" t="t" r="r" b="b"/>
                    <a:pathLst>
                      <a:path w="7025" h="4073" extrusionOk="0">
                        <a:moveTo>
                          <a:pt x="5763" y="727"/>
                        </a:moveTo>
                        <a:cubicBezTo>
                          <a:pt x="7025" y="1453"/>
                          <a:pt x="7025" y="2620"/>
                          <a:pt x="5787" y="3346"/>
                        </a:cubicBezTo>
                        <a:cubicBezTo>
                          <a:pt x="4536" y="4072"/>
                          <a:pt x="2512" y="4072"/>
                          <a:pt x="1250" y="3346"/>
                        </a:cubicBezTo>
                        <a:cubicBezTo>
                          <a:pt x="0" y="2620"/>
                          <a:pt x="0" y="1453"/>
                          <a:pt x="1238" y="727"/>
                        </a:cubicBezTo>
                        <a:cubicBezTo>
                          <a:pt x="2489" y="1"/>
                          <a:pt x="4513" y="12"/>
                          <a:pt x="5763"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52"/>
                  <p:cNvSpPr/>
                  <p:nvPr/>
                </p:nvSpPr>
                <p:spPr>
                  <a:xfrm>
                    <a:off x="572525" y="3293338"/>
                    <a:ext cx="373875" cy="230725"/>
                  </a:xfrm>
                  <a:custGeom>
                    <a:avLst/>
                    <a:gdLst/>
                    <a:ahLst/>
                    <a:cxnLst/>
                    <a:rect l="l" t="t" r="r" b="b"/>
                    <a:pathLst>
                      <a:path w="14955" h="9229" extrusionOk="0">
                        <a:moveTo>
                          <a:pt x="14931" y="60"/>
                        </a:moveTo>
                        <a:lnTo>
                          <a:pt x="14930" y="432"/>
                        </a:lnTo>
                        <a:lnTo>
                          <a:pt x="14930" y="432"/>
                        </a:lnTo>
                        <a:cubicBezTo>
                          <a:pt x="14936" y="392"/>
                          <a:pt x="14940" y="351"/>
                          <a:pt x="14943" y="310"/>
                        </a:cubicBezTo>
                        <a:lnTo>
                          <a:pt x="14943" y="251"/>
                        </a:lnTo>
                        <a:cubicBezTo>
                          <a:pt x="14955" y="179"/>
                          <a:pt x="14955" y="120"/>
                          <a:pt x="14931" y="60"/>
                        </a:cubicBezTo>
                        <a:close/>
                        <a:moveTo>
                          <a:pt x="12" y="1"/>
                        </a:moveTo>
                        <a:lnTo>
                          <a:pt x="0" y="4882"/>
                        </a:lnTo>
                        <a:cubicBezTo>
                          <a:pt x="0" y="6002"/>
                          <a:pt x="727" y="7121"/>
                          <a:pt x="2203" y="7966"/>
                        </a:cubicBezTo>
                        <a:cubicBezTo>
                          <a:pt x="2382" y="8073"/>
                          <a:pt x="2560" y="8168"/>
                          <a:pt x="2751" y="8252"/>
                        </a:cubicBezTo>
                        <a:cubicBezTo>
                          <a:pt x="2822" y="8288"/>
                          <a:pt x="2882" y="8311"/>
                          <a:pt x="2953" y="8335"/>
                        </a:cubicBezTo>
                        <a:cubicBezTo>
                          <a:pt x="3060" y="8383"/>
                          <a:pt x="3167" y="8442"/>
                          <a:pt x="3287" y="8490"/>
                        </a:cubicBezTo>
                        <a:cubicBezTo>
                          <a:pt x="3310" y="8502"/>
                          <a:pt x="3322" y="8502"/>
                          <a:pt x="3346" y="8514"/>
                        </a:cubicBezTo>
                        <a:lnTo>
                          <a:pt x="3477" y="8561"/>
                        </a:lnTo>
                        <a:cubicBezTo>
                          <a:pt x="3620" y="8609"/>
                          <a:pt x="3775" y="8669"/>
                          <a:pt x="3918" y="8704"/>
                        </a:cubicBezTo>
                        <a:lnTo>
                          <a:pt x="4084" y="8752"/>
                        </a:lnTo>
                        <a:lnTo>
                          <a:pt x="4191" y="8788"/>
                        </a:lnTo>
                        <a:cubicBezTo>
                          <a:pt x="4251" y="8811"/>
                          <a:pt x="4310" y="8823"/>
                          <a:pt x="4382" y="8835"/>
                        </a:cubicBezTo>
                        <a:cubicBezTo>
                          <a:pt x="4525" y="8871"/>
                          <a:pt x="4691" y="8919"/>
                          <a:pt x="4846" y="8954"/>
                        </a:cubicBezTo>
                        <a:lnTo>
                          <a:pt x="4965" y="8978"/>
                        </a:lnTo>
                        <a:cubicBezTo>
                          <a:pt x="5025" y="8990"/>
                          <a:pt x="5096" y="9002"/>
                          <a:pt x="5156" y="9014"/>
                        </a:cubicBezTo>
                        <a:cubicBezTo>
                          <a:pt x="5287" y="9038"/>
                          <a:pt x="5418" y="9061"/>
                          <a:pt x="5549" y="9085"/>
                        </a:cubicBezTo>
                        <a:cubicBezTo>
                          <a:pt x="5608" y="9085"/>
                          <a:pt x="5656" y="9097"/>
                          <a:pt x="5704" y="9109"/>
                        </a:cubicBezTo>
                        <a:lnTo>
                          <a:pt x="5882" y="9133"/>
                        </a:lnTo>
                        <a:cubicBezTo>
                          <a:pt x="6013" y="9145"/>
                          <a:pt x="6132" y="9157"/>
                          <a:pt x="6263" y="9169"/>
                        </a:cubicBezTo>
                        <a:cubicBezTo>
                          <a:pt x="6323" y="9169"/>
                          <a:pt x="6370" y="9181"/>
                          <a:pt x="6430" y="9192"/>
                        </a:cubicBezTo>
                        <a:lnTo>
                          <a:pt x="6608" y="9192"/>
                        </a:lnTo>
                        <a:cubicBezTo>
                          <a:pt x="6727" y="9204"/>
                          <a:pt x="6858" y="9216"/>
                          <a:pt x="6977" y="9216"/>
                        </a:cubicBezTo>
                        <a:cubicBezTo>
                          <a:pt x="7049" y="9216"/>
                          <a:pt x="7108" y="9228"/>
                          <a:pt x="7168" y="9228"/>
                        </a:cubicBezTo>
                        <a:lnTo>
                          <a:pt x="7930" y="9228"/>
                        </a:lnTo>
                        <a:lnTo>
                          <a:pt x="8049" y="9216"/>
                        </a:lnTo>
                        <a:cubicBezTo>
                          <a:pt x="8216" y="9216"/>
                          <a:pt x="8382" y="9204"/>
                          <a:pt x="8549" y="9181"/>
                        </a:cubicBezTo>
                        <a:cubicBezTo>
                          <a:pt x="8621" y="9181"/>
                          <a:pt x="8692" y="9181"/>
                          <a:pt x="8752" y="9169"/>
                        </a:cubicBezTo>
                        <a:lnTo>
                          <a:pt x="8847" y="9157"/>
                        </a:lnTo>
                        <a:lnTo>
                          <a:pt x="9002" y="9145"/>
                        </a:lnTo>
                        <a:cubicBezTo>
                          <a:pt x="9180" y="9121"/>
                          <a:pt x="9347" y="9097"/>
                          <a:pt x="9525" y="9073"/>
                        </a:cubicBezTo>
                        <a:lnTo>
                          <a:pt x="9644" y="9050"/>
                        </a:lnTo>
                        <a:lnTo>
                          <a:pt x="9704" y="9038"/>
                        </a:lnTo>
                        <a:cubicBezTo>
                          <a:pt x="9787" y="9026"/>
                          <a:pt x="9871" y="9002"/>
                          <a:pt x="9942" y="8990"/>
                        </a:cubicBezTo>
                        <a:cubicBezTo>
                          <a:pt x="10085" y="8966"/>
                          <a:pt x="10228" y="8930"/>
                          <a:pt x="10359" y="8895"/>
                        </a:cubicBezTo>
                        <a:cubicBezTo>
                          <a:pt x="10466" y="8871"/>
                          <a:pt x="10561" y="8847"/>
                          <a:pt x="10657" y="8823"/>
                        </a:cubicBezTo>
                        <a:cubicBezTo>
                          <a:pt x="10787" y="8788"/>
                          <a:pt x="10918" y="8752"/>
                          <a:pt x="11049" y="8716"/>
                        </a:cubicBezTo>
                        <a:lnTo>
                          <a:pt x="11133" y="8692"/>
                        </a:lnTo>
                        <a:cubicBezTo>
                          <a:pt x="11276" y="8633"/>
                          <a:pt x="11430" y="8585"/>
                          <a:pt x="11573" y="8526"/>
                        </a:cubicBezTo>
                        <a:lnTo>
                          <a:pt x="11645" y="8502"/>
                        </a:lnTo>
                        <a:cubicBezTo>
                          <a:pt x="11800" y="8430"/>
                          <a:pt x="11966" y="8371"/>
                          <a:pt x="12121" y="8299"/>
                        </a:cubicBezTo>
                        <a:lnTo>
                          <a:pt x="12252" y="8228"/>
                        </a:lnTo>
                        <a:cubicBezTo>
                          <a:pt x="12431" y="8145"/>
                          <a:pt x="12597" y="8061"/>
                          <a:pt x="12764" y="7966"/>
                        </a:cubicBezTo>
                        <a:lnTo>
                          <a:pt x="12847" y="7907"/>
                        </a:lnTo>
                        <a:cubicBezTo>
                          <a:pt x="12990" y="7835"/>
                          <a:pt x="13109" y="7752"/>
                          <a:pt x="13228" y="7657"/>
                        </a:cubicBezTo>
                        <a:lnTo>
                          <a:pt x="13288" y="7621"/>
                        </a:lnTo>
                        <a:cubicBezTo>
                          <a:pt x="13431" y="7526"/>
                          <a:pt x="13562" y="7418"/>
                          <a:pt x="13681" y="7311"/>
                        </a:cubicBezTo>
                        <a:lnTo>
                          <a:pt x="13728" y="7276"/>
                        </a:lnTo>
                        <a:lnTo>
                          <a:pt x="13800" y="7216"/>
                        </a:lnTo>
                        <a:cubicBezTo>
                          <a:pt x="13895" y="7121"/>
                          <a:pt x="13978" y="7037"/>
                          <a:pt x="14062" y="6942"/>
                        </a:cubicBezTo>
                        <a:cubicBezTo>
                          <a:pt x="14086" y="6918"/>
                          <a:pt x="14097" y="6906"/>
                          <a:pt x="14109" y="6883"/>
                        </a:cubicBezTo>
                        <a:cubicBezTo>
                          <a:pt x="14169" y="6823"/>
                          <a:pt x="14216" y="6775"/>
                          <a:pt x="14264" y="6716"/>
                        </a:cubicBezTo>
                        <a:cubicBezTo>
                          <a:pt x="14371" y="6573"/>
                          <a:pt x="14478" y="6418"/>
                          <a:pt x="14562" y="6263"/>
                        </a:cubicBezTo>
                        <a:cubicBezTo>
                          <a:pt x="14633" y="6133"/>
                          <a:pt x="14705" y="5990"/>
                          <a:pt x="14764" y="5847"/>
                        </a:cubicBezTo>
                        <a:cubicBezTo>
                          <a:pt x="14812" y="5704"/>
                          <a:pt x="14848" y="5561"/>
                          <a:pt x="14883" y="5418"/>
                        </a:cubicBezTo>
                        <a:cubicBezTo>
                          <a:pt x="14883" y="5406"/>
                          <a:pt x="14883" y="5394"/>
                          <a:pt x="14883" y="5382"/>
                        </a:cubicBezTo>
                        <a:cubicBezTo>
                          <a:pt x="14895" y="5311"/>
                          <a:pt x="14907" y="5251"/>
                          <a:pt x="14907" y="5180"/>
                        </a:cubicBezTo>
                        <a:lnTo>
                          <a:pt x="14907" y="5097"/>
                        </a:lnTo>
                        <a:cubicBezTo>
                          <a:pt x="14907" y="5061"/>
                          <a:pt x="14919" y="5037"/>
                          <a:pt x="14919" y="5001"/>
                        </a:cubicBezTo>
                        <a:lnTo>
                          <a:pt x="14919" y="4930"/>
                        </a:lnTo>
                        <a:lnTo>
                          <a:pt x="14930" y="432"/>
                        </a:lnTo>
                        <a:lnTo>
                          <a:pt x="14930" y="432"/>
                        </a:lnTo>
                        <a:cubicBezTo>
                          <a:pt x="14913" y="558"/>
                          <a:pt x="14883" y="682"/>
                          <a:pt x="14848" y="799"/>
                        </a:cubicBezTo>
                        <a:cubicBezTo>
                          <a:pt x="14848" y="799"/>
                          <a:pt x="14848" y="810"/>
                          <a:pt x="14848" y="822"/>
                        </a:cubicBezTo>
                        <a:cubicBezTo>
                          <a:pt x="14824" y="894"/>
                          <a:pt x="14800" y="965"/>
                          <a:pt x="14764" y="1037"/>
                        </a:cubicBezTo>
                        <a:lnTo>
                          <a:pt x="14752" y="1060"/>
                        </a:lnTo>
                        <a:cubicBezTo>
                          <a:pt x="14609" y="1406"/>
                          <a:pt x="14407" y="1727"/>
                          <a:pt x="14145" y="2013"/>
                        </a:cubicBezTo>
                        <a:cubicBezTo>
                          <a:pt x="14133" y="2025"/>
                          <a:pt x="14121" y="2049"/>
                          <a:pt x="14097" y="2061"/>
                        </a:cubicBezTo>
                        <a:cubicBezTo>
                          <a:pt x="13990" y="2180"/>
                          <a:pt x="13883" y="2287"/>
                          <a:pt x="13764" y="2394"/>
                        </a:cubicBezTo>
                        <a:lnTo>
                          <a:pt x="13716" y="2442"/>
                        </a:lnTo>
                        <a:cubicBezTo>
                          <a:pt x="13597" y="2549"/>
                          <a:pt x="13466" y="2644"/>
                          <a:pt x="13324" y="2739"/>
                        </a:cubicBezTo>
                        <a:lnTo>
                          <a:pt x="13264" y="2787"/>
                        </a:lnTo>
                        <a:cubicBezTo>
                          <a:pt x="13121" y="2894"/>
                          <a:pt x="12966" y="2989"/>
                          <a:pt x="12800" y="3085"/>
                        </a:cubicBezTo>
                        <a:cubicBezTo>
                          <a:pt x="12621" y="3180"/>
                          <a:pt x="12466" y="3263"/>
                          <a:pt x="12288" y="3346"/>
                        </a:cubicBezTo>
                        <a:lnTo>
                          <a:pt x="12157" y="3418"/>
                        </a:lnTo>
                        <a:cubicBezTo>
                          <a:pt x="12002" y="3489"/>
                          <a:pt x="11835" y="3549"/>
                          <a:pt x="11669" y="3620"/>
                        </a:cubicBezTo>
                        <a:lnTo>
                          <a:pt x="11609" y="3644"/>
                        </a:lnTo>
                        <a:cubicBezTo>
                          <a:pt x="11430" y="3716"/>
                          <a:pt x="11252" y="3775"/>
                          <a:pt x="11073" y="3835"/>
                        </a:cubicBezTo>
                        <a:cubicBezTo>
                          <a:pt x="10942" y="3870"/>
                          <a:pt x="10811" y="3906"/>
                          <a:pt x="10680" y="3942"/>
                        </a:cubicBezTo>
                        <a:cubicBezTo>
                          <a:pt x="10585" y="3966"/>
                          <a:pt x="10490" y="3989"/>
                          <a:pt x="10383" y="4013"/>
                        </a:cubicBezTo>
                        <a:cubicBezTo>
                          <a:pt x="10252" y="4049"/>
                          <a:pt x="10109" y="4085"/>
                          <a:pt x="9978" y="4108"/>
                        </a:cubicBezTo>
                        <a:cubicBezTo>
                          <a:pt x="9871" y="4132"/>
                          <a:pt x="9775" y="4144"/>
                          <a:pt x="9680" y="4168"/>
                        </a:cubicBezTo>
                        <a:lnTo>
                          <a:pt x="9549" y="4192"/>
                        </a:lnTo>
                        <a:cubicBezTo>
                          <a:pt x="9383" y="4216"/>
                          <a:pt x="9204" y="4239"/>
                          <a:pt x="9037" y="4263"/>
                        </a:cubicBezTo>
                        <a:cubicBezTo>
                          <a:pt x="8978" y="4263"/>
                          <a:pt x="8930" y="4275"/>
                          <a:pt x="8882" y="4275"/>
                        </a:cubicBezTo>
                        <a:cubicBezTo>
                          <a:pt x="8787" y="4287"/>
                          <a:pt x="8680" y="4299"/>
                          <a:pt x="8585" y="4299"/>
                        </a:cubicBezTo>
                        <a:cubicBezTo>
                          <a:pt x="8418" y="4323"/>
                          <a:pt x="8251" y="4335"/>
                          <a:pt x="8085" y="4335"/>
                        </a:cubicBezTo>
                        <a:lnTo>
                          <a:pt x="7751" y="4347"/>
                        </a:lnTo>
                        <a:lnTo>
                          <a:pt x="7347" y="4347"/>
                        </a:lnTo>
                        <a:lnTo>
                          <a:pt x="7001" y="4335"/>
                        </a:lnTo>
                        <a:cubicBezTo>
                          <a:pt x="6882" y="4335"/>
                          <a:pt x="6751" y="4323"/>
                          <a:pt x="6620" y="4323"/>
                        </a:cubicBezTo>
                        <a:cubicBezTo>
                          <a:pt x="6501" y="4311"/>
                          <a:pt x="6394" y="4299"/>
                          <a:pt x="6275" y="4287"/>
                        </a:cubicBezTo>
                        <a:cubicBezTo>
                          <a:pt x="6168" y="4275"/>
                          <a:pt x="6025" y="4263"/>
                          <a:pt x="5906" y="4251"/>
                        </a:cubicBezTo>
                        <a:cubicBezTo>
                          <a:pt x="5787" y="4228"/>
                          <a:pt x="5680" y="4216"/>
                          <a:pt x="5573" y="4204"/>
                        </a:cubicBezTo>
                        <a:cubicBezTo>
                          <a:pt x="5453" y="4180"/>
                          <a:pt x="5311" y="4156"/>
                          <a:pt x="5180" y="4132"/>
                        </a:cubicBezTo>
                        <a:cubicBezTo>
                          <a:pt x="5072" y="4108"/>
                          <a:pt x="4965" y="4097"/>
                          <a:pt x="4870" y="4073"/>
                        </a:cubicBezTo>
                        <a:cubicBezTo>
                          <a:pt x="4703" y="4037"/>
                          <a:pt x="4549" y="3989"/>
                          <a:pt x="4394" y="3954"/>
                        </a:cubicBezTo>
                        <a:cubicBezTo>
                          <a:pt x="4299" y="3930"/>
                          <a:pt x="4203" y="3906"/>
                          <a:pt x="4096" y="3870"/>
                        </a:cubicBezTo>
                        <a:lnTo>
                          <a:pt x="3941" y="3823"/>
                        </a:lnTo>
                        <a:cubicBezTo>
                          <a:pt x="3799" y="3775"/>
                          <a:pt x="3644" y="3727"/>
                          <a:pt x="3489" y="3680"/>
                        </a:cubicBezTo>
                        <a:lnTo>
                          <a:pt x="3358" y="3632"/>
                        </a:lnTo>
                        <a:cubicBezTo>
                          <a:pt x="3227" y="3573"/>
                          <a:pt x="3096" y="3513"/>
                          <a:pt x="2965" y="3466"/>
                        </a:cubicBezTo>
                        <a:cubicBezTo>
                          <a:pt x="2894" y="3430"/>
                          <a:pt x="2834" y="3406"/>
                          <a:pt x="2763" y="3370"/>
                        </a:cubicBezTo>
                        <a:cubicBezTo>
                          <a:pt x="2584" y="3287"/>
                          <a:pt x="2394" y="3192"/>
                          <a:pt x="2215" y="3085"/>
                        </a:cubicBezTo>
                        <a:cubicBezTo>
                          <a:pt x="1298" y="2561"/>
                          <a:pt x="667" y="1918"/>
                          <a:pt x="322" y="1251"/>
                        </a:cubicBezTo>
                        <a:cubicBezTo>
                          <a:pt x="119" y="858"/>
                          <a:pt x="12" y="441"/>
                          <a:pt x="12"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52"/>
                  <p:cNvSpPr/>
                  <p:nvPr/>
                </p:nvSpPr>
                <p:spPr>
                  <a:xfrm>
                    <a:off x="554075" y="3175188"/>
                    <a:ext cx="410775" cy="237850"/>
                  </a:xfrm>
                  <a:custGeom>
                    <a:avLst/>
                    <a:gdLst/>
                    <a:ahLst/>
                    <a:cxnLst/>
                    <a:rect l="l" t="t" r="r" b="b"/>
                    <a:pathLst>
                      <a:path w="16431" h="9514" extrusionOk="0">
                        <a:moveTo>
                          <a:pt x="13478" y="1691"/>
                        </a:moveTo>
                        <a:cubicBezTo>
                          <a:pt x="16419" y="3381"/>
                          <a:pt x="16431" y="6120"/>
                          <a:pt x="13526" y="7822"/>
                        </a:cubicBezTo>
                        <a:cubicBezTo>
                          <a:pt x="10609" y="9513"/>
                          <a:pt x="5870" y="9513"/>
                          <a:pt x="2941" y="7822"/>
                        </a:cubicBezTo>
                        <a:cubicBezTo>
                          <a:pt x="0" y="6120"/>
                          <a:pt x="0" y="3381"/>
                          <a:pt x="2905" y="1691"/>
                        </a:cubicBezTo>
                        <a:cubicBezTo>
                          <a:pt x="5822" y="0"/>
                          <a:pt x="10549" y="0"/>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2"/>
                  <p:cNvSpPr/>
                  <p:nvPr/>
                </p:nvSpPr>
                <p:spPr>
                  <a:xfrm>
                    <a:off x="652900" y="3232338"/>
                    <a:ext cx="213125" cy="123550"/>
                  </a:xfrm>
                  <a:custGeom>
                    <a:avLst/>
                    <a:gdLst/>
                    <a:ahLst/>
                    <a:cxnLst/>
                    <a:rect l="l" t="t" r="r" b="b"/>
                    <a:pathLst>
                      <a:path w="8525" h="4942" extrusionOk="0">
                        <a:moveTo>
                          <a:pt x="6989" y="881"/>
                        </a:moveTo>
                        <a:cubicBezTo>
                          <a:pt x="8513" y="1762"/>
                          <a:pt x="8525" y="3179"/>
                          <a:pt x="7013" y="4060"/>
                        </a:cubicBezTo>
                        <a:cubicBezTo>
                          <a:pt x="5501" y="4941"/>
                          <a:pt x="3048" y="4941"/>
                          <a:pt x="1524" y="4060"/>
                        </a:cubicBezTo>
                        <a:cubicBezTo>
                          <a:pt x="0" y="3179"/>
                          <a:pt x="0" y="1762"/>
                          <a:pt x="1500" y="881"/>
                        </a:cubicBezTo>
                        <a:cubicBezTo>
                          <a:pt x="3012" y="0"/>
                          <a:pt x="5477" y="0"/>
                          <a:pt x="6989"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2"/>
                  <p:cNvSpPr/>
                  <p:nvPr/>
                </p:nvSpPr>
                <p:spPr>
                  <a:xfrm>
                    <a:off x="677300" y="3250863"/>
                    <a:ext cx="164025" cy="86375"/>
                  </a:xfrm>
                  <a:custGeom>
                    <a:avLst/>
                    <a:gdLst/>
                    <a:ahLst/>
                    <a:cxnLst/>
                    <a:rect l="l" t="t" r="r" b="b"/>
                    <a:pathLst>
                      <a:path w="6561" h="3455" extrusionOk="0">
                        <a:moveTo>
                          <a:pt x="3275" y="0"/>
                        </a:moveTo>
                        <a:cubicBezTo>
                          <a:pt x="2513" y="0"/>
                          <a:pt x="1751" y="170"/>
                          <a:pt x="1167" y="509"/>
                        </a:cubicBezTo>
                        <a:cubicBezTo>
                          <a:pt x="0" y="1176"/>
                          <a:pt x="12" y="2271"/>
                          <a:pt x="1179" y="2950"/>
                        </a:cubicBezTo>
                        <a:cubicBezTo>
                          <a:pt x="1760" y="3288"/>
                          <a:pt x="2521" y="3454"/>
                          <a:pt x="3282" y="3454"/>
                        </a:cubicBezTo>
                        <a:cubicBezTo>
                          <a:pt x="4051" y="3454"/>
                          <a:pt x="4820" y="3285"/>
                          <a:pt x="5406" y="2950"/>
                        </a:cubicBezTo>
                        <a:cubicBezTo>
                          <a:pt x="6561" y="2271"/>
                          <a:pt x="6561" y="1176"/>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52"/>
                  <p:cNvSpPr/>
                  <p:nvPr/>
                </p:nvSpPr>
                <p:spPr>
                  <a:xfrm>
                    <a:off x="536800" y="3272813"/>
                    <a:ext cx="445325" cy="274450"/>
                  </a:xfrm>
                  <a:custGeom>
                    <a:avLst/>
                    <a:gdLst/>
                    <a:ahLst/>
                    <a:cxnLst/>
                    <a:rect l="l" t="t" r="r" b="b"/>
                    <a:pathLst>
                      <a:path w="17813" h="10978" extrusionOk="0">
                        <a:moveTo>
                          <a:pt x="17812" y="60"/>
                        </a:moveTo>
                        <a:lnTo>
                          <a:pt x="17812" y="103"/>
                        </a:lnTo>
                        <a:lnTo>
                          <a:pt x="17812" y="103"/>
                        </a:lnTo>
                        <a:cubicBezTo>
                          <a:pt x="17812" y="88"/>
                          <a:pt x="17812" y="74"/>
                          <a:pt x="17812" y="60"/>
                        </a:cubicBezTo>
                        <a:close/>
                        <a:moveTo>
                          <a:pt x="24" y="0"/>
                        </a:moveTo>
                        <a:lnTo>
                          <a:pt x="1" y="5799"/>
                        </a:lnTo>
                        <a:cubicBezTo>
                          <a:pt x="1" y="7132"/>
                          <a:pt x="882" y="8466"/>
                          <a:pt x="2632" y="9478"/>
                        </a:cubicBezTo>
                        <a:cubicBezTo>
                          <a:pt x="2846" y="9597"/>
                          <a:pt x="3061" y="9716"/>
                          <a:pt x="3287" y="9823"/>
                        </a:cubicBezTo>
                        <a:cubicBezTo>
                          <a:pt x="3358" y="9859"/>
                          <a:pt x="3442" y="9882"/>
                          <a:pt x="3513" y="9918"/>
                        </a:cubicBezTo>
                        <a:cubicBezTo>
                          <a:pt x="3656" y="9978"/>
                          <a:pt x="3787" y="10037"/>
                          <a:pt x="3918" y="10097"/>
                        </a:cubicBezTo>
                        <a:lnTo>
                          <a:pt x="3989" y="10121"/>
                        </a:lnTo>
                        <a:cubicBezTo>
                          <a:pt x="4037" y="10144"/>
                          <a:pt x="4096" y="10156"/>
                          <a:pt x="4144" y="10180"/>
                        </a:cubicBezTo>
                        <a:cubicBezTo>
                          <a:pt x="4323" y="10240"/>
                          <a:pt x="4501" y="10299"/>
                          <a:pt x="4680" y="10359"/>
                        </a:cubicBezTo>
                        <a:lnTo>
                          <a:pt x="4870" y="10418"/>
                        </a:lnTo>
                        <a:lnTo>
                          <a:pt x="5001" y="10454"/>
                        </a:lnTo>
                        <a:cubicBezTo>
                          <a:pt x="5073" y="10478"/>
                          <a:pt x="5144" y="10490"/>
                          <a:pt x="5228" y="10513"/>
                        </a:cubicBezTo>
                        <a:cubicBezTo>
                          <a:pt x="5406" y="10561"/>
                          <a:pt x="5597" y="10609"/>
                          <a:pt x="5775" y="10644"/>
                        </a:cubicBezTo>
                        <a:cubicBezTo>
                          <a:pt x="5823" y="10656"/>
                          <a:pt x="5870" y="10680"/>
                          <a:pt x="5930" y="10680"/>
                        </a:cubicBezTo>
                        <a:cubicBezTo>
                          <a:pt x="6001" y="10704"/>
                          <a:pt x="6073" y="10716"/>
                          <a:pt x="6144" y="10728"/>
                        </a:cubicBezTo>
                        <a:cubicBezTo>
                          <a:pt x="6299" y="10752"/>
                          <a:pt x="6466" y="10787"/>
                          <a:pt x="6621" y="10811"/>
                        </a:cubicBezTo>
                        <a:lnTo>
                          <a:pt x="6811" y="10835"/>
                        </a:lnTo>
                        <a:cubicBezTo>
                          <a:pt x="6882" y="10847"/>
                          <a:pt x="6954" y="10859"/>
                          <a:pt x="7013" y="10859"/>
                        </a:cubicBezTo>
                        <a:cubicBezTo>
                          <a:pt x="7168" y="10883"/>
                          <a:pt x="7311" y="10894"/>
                          <a:pt x="7466" y="10918"/>
                        </a:cubicBezTo>
                        <a:cubicBezTo>
                          <a:pt x="7537" y="10918"/>
                          <a:pt x="7609" y="10930"/>
                          <a:pt x="7680" y="10942"/>
                        </a:cubicBezTo>
                        <a:lnTo>
                          <a:pt x="7883" y="10942"/>
                        </a:lnTo>
                        <a:cubicBezTo>
                          <a:pt x="8025" y="10954"/>
                          <a:pt x="8180" y="10966"/>
                          <a:pt x="8323" y="10966"/>
                        </a:cubicBezTo>
                        <a:cubicBezTo>
                          <a:pt x="8395" y="10966"/>
                          <a:pt x="8478" y="10978"/>
                          <a:pt x="8549" y="10978"/>
                        </a:cubicBezTo>
                        <a:lnTo>
                          <a:pt x="9609" y="10978"/>
                        </a:lnTo>
                        <a:cubicBezTo>
                          <a:pt x="9811" y="10966"/>
                          <a:pt x="10014" y="10954"/>
                          <a:pt x="10204" y="10930"/>
                        </a:cubicBezTo>
                        <a:cubicBezTo>
                          <a:pt x="10288" y="10930"/>
                          <a:pt x="10371" y="10930"/>
                          <a:pt x="10454" y="10918"/>
                        </a:cubicBezTo>
                        <a:cubicBezTo>
                          <a:pt x="10490" y="10918"/>
                          <a:pt x="10526" y="10906"/>
                          <a:pt x="10562" y="10906"/>
                        </a:cubicBezTo>
                        <a:lnTo>
                          <a:pt x="10752" y="10883"/>
                        </a:lnTo>
                        <a:cubicBezTo>
                          <a:pt x="10954" y="10859"/>
                          <a:pt x="11157" y="10823"/>
                          <a:pt x="11359" y="10799"/>
                        </a:cubicBezTo>
                        <a:lnTo>
                          <a:pt x="11514" y="10775"/>
                        </a:lnTo>
                        <a:lnTo>
                          <a:pt x="11585" y="10764"/>
                        </a:lnTo>
                        <a:cubicBezTo>
                          <a:pt x="11681" y="10740"/>
                          <a:pt x="11776" y="10716"/>
                          <a:pt x="11871" y="10692"/>
                        </a:cubicBezTo>
                        <a:cubicBezTo>
                          <a:pt x="12038" y="10668"/>
                          <a:pt x="12205" y="10633"/>
                          <a:pt x="12359" y="10597"/>
                        </a:cubicBezTo>
                        <a:cubicBezTo>
                          <a:pt x="12478" y="10561"/>
                          <a:pt x="12597" y="10525"/>
                          <a:pt x="12717" y="10502"/>
                        </a:cubicBezTo>
                        <a:cubicBezTo>
                          <a:pt x="12859" y="10454"/>
                          <a:pt x="13026" y="10418"/>
                          <a:pt x="13169" y="10371"/>
                        </a:cubicBezTo>
                        <a:lnTo>
                          <a:pt x="13276" y="10335"/>
                        </a:lnTo>
                        <a:cubicBezTo>
                          <a:pt x="13455" y="10275"/>
                          <a:pt x="13633" y="10216"/>
                          <a:pt x="13812" y="10144"/>
                        </a:cubicBezTo>
                        <a:lnTo>
                          <a:pt x="13895" y="10121"/>
                        </a:lnTo>
                        <a:cubicBezTo>
                          <a:pt x="14086" y="10037"/>
                          <a:pt x="14276" y="9966"/>
                          <a:pt x="14455" y="9871"/>
                        </a:cubicBezTo>
                        <a:lnTo>
                          <a:pt x="14622" y="9799"/>
                        </a:lnTo>
                        <a:cubicBezTo>
                          <a:pt x="14836" y="9692"/>
                          <a:pt x="15038" y="9597"/>
                          <a:pt x="15217" y="9478"/>
                        </a:cubicBezTo>
                        <a:lnTo>
                          <a:pt x="15324" y="9418"/>
                        </a:lnTo>
                        <a:cubicBezTo>
                          <a:pt x="15491" y="9323"/>
                          <a:pt x="15634" y="9216"/>
                          <a:pt x="15788" y="9120"/>
                        </a:cubicBezTo>
                        <a:lnTo>
                          <a:pt x="15860" y="9073"/>
                        </a:lnTo>
                        <a:cubicBezTo>
                          <a:pt x="16015" y="8954"/>
                          <a:pt x="16169" y="8823"/>
                          <a:pt x="16312" y="8704"/>
                        </a:cubicBezTo>
                        <a:lnTo>
                          <a:pt x="16384" y="8644"/>
                        </a:lnTo>
                        <a:lnTo>
                          <a:pt x="16455" y="8585"/>
                        </a:lnTo>
                        <a:cubicBezTo>
                          <a:pt x="16574" y="8478"/>
                          <a:pt x="16681" y="8370"/>
                          <a:pt x="16777" y="8263"/>
                        </a:cubicBezTo>
                        <a:cubicBezTo>
                          <a:pt x="16800" y="8239"/>
                          <a:pt x="16812" y="8216"/>
                          <a:pt x="16836" y="8192"/>
                        </a:cubicBezTo>
                        <a:cubicBezTo>
                          <a:pt x="16896" y="8120"/>
                          <a:pt x="16955" y="8049"/>
                          <a:pt x="17015" y="7989"/>
                        </a:cubicBezTo>
                        <a:cubicBezTo>
                          <a:pt x="17146" y="7823"/>
                          <a:pt x="17265" y="7644"/>
                          <a:pt x="17372" y="7454"/>
                        </a:cubicBezTo>
                        <a:cubicBezTo>
                          <a:pt x="17455" y="7287"/>
                          <a:pt x="17539" y="7120"/>
                          <a:pt x="17610" y="6954"/>
                        </a:cubicBezTo>
                        <a:cubicBezTo>
                          <a:pt x="17670" y="6787"/>
                          <a:pt x="17717" y="6620"/>
                          <a:pt x="17753" y="6442"/>
                        </a:cubicBezTo>
                        <a:cubicBezTo>
                          <a:pt x="17753" y="6430"/>
                          <a:pt x="17753" y="6418"/>
                          <a:pt x="17765" y="6394"/>
                        </a:cubicBezTo>
                        <a:cubicBezTo>
                          <a:pt x="17777" y="6322"/>
                          <a:pt x="17789" y="6239"/>
                          <a:pt x="17801" y="6156"/>
                        </a:cubicBezTo>
                        <a:lnTo>
                          <a:pt x="17801" y="6061"/>
                        </a:lnTo>
                        <a:lnTo>
                          <a:pt x="17801" y="5941"/>
                        </a:lnTo>
                        <a:lnTo>
                          <a:pt x="17801" y="5870"/>
                        </a:lnTo>
                        <a:lnTo>
                          <a:pt x="17812" y="103"/>
                        </a:lnTo>
                        <a:lnTo>
                          <a:pt x="17812" y="103"/>
                        </a:lnTo>
                        <a:cubicBezTo>
                          <a:pt x="17812" y="164"/>
                          <a:pt x="17810" y="231"/>
                          <a:pt x="17801" y="298"/>
                        </a:cubicBezTo>
                        <a:lnTo>
                          <a:pt x="17801" y="369"/>
                        </a:lnTo>
                        <a:cubicBezTo>
                          <a:pt x="17777" y="560"/>
                          <a:pt x="17741" y="750"/>
                          <a:pt x="17681" y="941"/>
                        </a:cubicBezTo>
                        <a:lnTo>
                          <a:pt x="17670" y="965"/>
                        </a:lnTo>
                        <a:cubicBezTo>
                          <a:pt x="17646" y="1060"/>
                          <a:pt x="17610" y="1143"/>
                          <a:pt x="17574" y="1239"/>
                        </a:cubicBezTo>
                        <a:lnTo>
                          <a:pt x="17562" y="1262"/>
                        </a:lnTo>
                        <a:cubicBezTo>
                          <a:pt x="17396" y="1667"/>
                          <a:pt x="17146" y="2048"/>
                          <a:pt x="16848" y="2382"/>
                        </a:cubicBezTo>
                        <a:cubicBezTo>
                          <a:pt x="16824" y="2405"/>
                          <a:pt x="16812" y="2429"/>
                          <a:pt x="16788" y="2453"/>
                        </a:cubicBezTo>
                        <a:cubicBezTo>
                          <a:pt x="16669" y="2584"/>
                          <a:pt x="16538" y="2715"/>
                          <a:pt x="16396" y="2846"/>
                        </a:cubicBezTo>
                        <a:lnTo>
                          <a:pt x="16324" y="2893"/>
                        </a:lnTo>
                        <a:cubicBezTo>
                          <a:pt x="16181" y="3024"/>
                          <a:pt x="16026" y="3144"/>
                          <a:pt x="15872" y="3263"/>
                        </a:cubicBezTo>
                        <a:lnTo>
                          <a:pt x="15800" y="3310"/>
                        </a:lnTo>
                        <a:cubicBezTo>
                          <a:pt x="15622" y="3441"/>
                          <a:pt x="15431" y="3560"/>
                          <a:pt x="15229" y="3679"/>
                        </a:cubicBezTo>
                        <a:cubicBezTo>
                          <a:pt x="15026" y="3786"/>
                          <a:pt x="14836" y="3894"/>
                          <a:pt x="14633" y="3989"/>
                        </a:cubicBezTo>
                        <a:lnTo>
                          <a:pt x="14479" y="4072"/>
                        </a:lnTo>
                        <a:cubicBezTo>
                          <a:pt x="14288" y="4156"/>
                          <a:pt x="14098" y="4239"/>
                          <a:pt x="13907" y="4310"/>
                        </a:cubicBezTo>
                        <a:lnTo>
                          <a:pt x="13824" y="4346"/>
                        </a:lnTo>
                        <a:cubicBezTo>
                          <a:pt x="13621" y="4417"/>
                          <a:pt x="13407" y="4489"/>
                          <a:pt x="13181" y="4560"/>
                        </a:cubicBezTo>
                        <a:cubicBezTo>
                          <a:pt x="13038" y="4608"/>
                          <a:pt x="12883" y="4656"/>
                          <a:pt x="12728" y="4691"/>
                        </a:cubicBezTo>
                        <a:cubicBezTo>
                          <a:pt x="12609" y="4727"/>
                          <a:pt x="12490" y="4763"/>
                          <a:pt x="12371" y="4787"/>
                        </a:cubicBezTo>
                        <a:cubicBezTo>
                          <a:pt x="12216" y="4822"/>
                          <a:pt x="12050" y="4858"/>
                          <a:pt x="11883" y="4894"/>
                        </a:cubicBezTo>
                        <a:cubicBezTo>
                          <a:pt x="11764" y="4918"/>
                          <a:pt x="11645" y="4941"/>
                          <a:pt x="11526" y="4965"/>
                        </a:cubicBezTo>
                        <a:lnTo>
                          <a:pt x="11371" y="4989"/>
                        </a:lnTo>
                        <a:cubicBezTo>
                          <a:pt x="11169" y="5025"/>
                          <a:pt x="10966" y="5049"/>
                          <a:pt x="10764" y="5072"/>
                        </a:cubicBezTo>
                        <a:lnTo>
                          <a:pt x="10573" y="5096"/>
                        </a:lnTo>
                        <a:cubicBezTo>
                          <a:pt x="10454" y="5108"/>
                          <a:pt x="10335" y="5120"/>
                          <a:pt x="10216" y="5132"/>
                        </a:cubicBezTo>
                        <a:cubicBezTo>
                          <a:pt x="10014" y="5144"/>
                          <a:pt x="9823" y="5156"/>
                          <a:pt x="9621" y="5168"/>
                        </a:cubicBezTo>
                        <a:cubicBezTo>
                          <a:pt x="9490" y="5168"/>
                          <a:pt x="9371" y="5179"/>
                          <a:pt x="9240" y="5179"/>
                        </a:cubicBezTo>
                        <a:lnTo>
                          <a:pt x="8752" y="5179"/>
                        </a:lnTo>
                        <a:cubicBezTo>
                          <a:pt x="8609" y="5179"/>
                          <a:pt x="8478" y="5179"/>
                          <a:pt x="8335" y="5168"/>
                        </a:cubicBezTo>
                        <a:cubicBezTo>
                          <a:pt x="8204" y="5156"/>
                          <a:pt x="8037" y="5156"/>
                          <a:pt x="7895" y="5144"/>
                        </a:cubicBezTo>
                        <a:cubicBezTo>
                          <a:pt x="7740" y="5132"/>
                          <a:pt x="7621" y="5120"/>
                          <a:pt x="7478" y="5108"/>
                        </a:cubicBezTo>
                        <a:cubicBezTo>
                          <a:pt x="7347" y="5096"/>
                          <a:pt x="7180" y="5084"/>
                          <a:pt x="7037" y="5060"/>
                        </a:cubicBezTo>
                        <a:cubicBezTo>
                          <a:pt x="6882" y="5037"/>
                          <a:pt x="6763" y="5025"/>
                          <a:pt x="6632" y="5001"/>
                        </a:cubicBezTo>
                        <a:cubicBezTo>
                          <a:pt x="6478" y="4977"/>
                          <a:pt x="6323" y="4953"/>
                          <a:pt x="6168" y="4918"/>
                        </a:cubicBezTo>
                        <a:cubicBezTo>
                          <a:pt x="6037" y="4894"/>
                          <a:pt x="5918" y="4870"/>
                          <a:pt x="5799" y="4846"/>
                        </a:cubicBezTo>
                        <a:cubicBezTo>
                          <a:pt x="5609" y="4810"/>
                          <a:pt x="5430" y="4763"/>
                          <a:pt x="5239" y="4715"/>
                        </a:cubicBezTo>
                        <a:cubicBezTo>
                          <a:pt x="5120" y="4679"/>
                          <a:pt x="5001" y="4656"/>
                          <a:pt x="4882" y="4620"/>
                        </a:cubicBezTo>
                        <a:lnTo>
                          <a:pt x="4704" y="4560"/>
                        </a:lnTo>
                        <a:cubicBezTo>
                          <a:pt x="4513" y="4501"/>
                          <a:pt x="4335" y="4441"/>
                          <a:pt x="4156" y="4370"/>
                        </a:cubicBezTo>
                        <a:cubicBezTo>
                          <a:pt x="4108" y="4358"/>
                          <a:pt x="4049" y="4334"/>
                          <a:pt x="4013" y="4310"/>
                        </a:cubicBezTo>
                        <a:cubicBezTo>
                          <a:pt x="3846" y="4251"/>
                          <a:pt x="3692" y="4179"/>
                          <a:pt x="3537" y="4120"/>
                        </a:cubicBezTo>
                        <a:cubicBezTo>
                          <a:pt x="3453" y="4084"/>
                          <a:pt x="3382" y="4048"/>
                          <a:pt x="3299" y="4013"/>
                        </a:cubicBezTo>
                        <a:cubicBezTo>
                          <a:pt x="3072" y="3906"/>
                          <a:pt x="2858" y="3798"/>
                          <a:pt x="2644" y="3667"/>
                        </a:cubicBezTo>
                        <a:cubicBezTo>
                          <a:pt x="1548" y="3036"/>
                          <a:pt x="798" y="2286"/>
                          <a:pt x="382" y="1477"/>
                        </a:cubicBezTo>
                        <a:cubicBezTo>
                          <a:pt x="144" y="1024"/>
                          <a:pt x="24" y="512"/>
                          <a:pt x="2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52"/>
                  <p:cNvSpPr/>
                  <p:nvPr/>
                </p:nvSpPr>
                <p:spPr>
                  <a:xfrm>
                    <a:off x="514775" y="3131713"/>
                    <a:ext cx="489375" cy="283400"/>
                  </a:xfrm>
                  <a:custGeom>
                    <a:avLst/>
                    <a:gdLst/>
                    <a:ahLst/>
                    <a:cxnLst/>
                    <a:rect l="l" t="t" r="r" b="b"/>
                    <a:pathLst>
                      <a:path w="19575" h="11336" extrusionOk="0">
                        <a:moveTo>
                          <a:pt x="16062" y="2025"/>
                        </a:moveTo>
                        <a:cubicBezTo>
                          <a:pt x="19563" y="4037"/>
                          <a:pt x="19574" y="7299"/>
                          <a:pt x="16110" y="9311"/>
                        </a:cubicBezTo>
                        <a:cubicBezTo>
                          <a:pt x="12633" y="11324"/>
                          <a:pt x="7001" y="11335"/>
                          <a:pt x="3501" y="9311"/>
                        </a:cubicBezTo>
                        <a:cubicBezTo>
                          <a:pt x="13" y="7299"/>
                          <a:pt x="1" y="4025"/>
                          <a:pt x="3465" y="2025"/>
                        </a:cubicBezTo>
                        <a:cubicBezTo>
                          <a:pt x="6930" y="13"/>
                          <a:pt x="12574" y="1"/>
                          <a:pt x="16062"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52"/>
                  <p:cNvSpPr/>
                  <p:nvPr/>
                </p:nvSpPr>
                <p:spPr>
                  <a:xfrm>
                    <a:off x="671650" y="3222513"/>
                    <a:ext cx="175625" cy="101825"/>
                  </a:xfrm>
                  <a:custGeom>
                    <a:avLst/>
                    <a:gdLst/>
                    <a:ahLst/>
                    <a:cxnLst/>
                    <a:rect l="l" t="t" r="r" b="b"/>
                    <a:pathLst>
                      <a:path w="7025" h="4073" extrusionOk="0">
                        <a:moveTo>
                          <a:pt x="5763" y="726"/>
                        </a:moveTo>
                        <a:cubicBezTo>
                          <a:pt x="7025" y="1453"/>
                          <a:pt x="7025" y="2619"/>
                          <a:pt x="5787" y="3346"/>
                        </a:cubicBezTo>
                        <a:cubicBezTo>
                          <a:pt x="4536" y="4072"/>
                          <a:pt x="2512" y="4072"/>
                          <a:pt x="1250" y="3346"/>
                        </a:cubicBezTo>
                        <a:cubicBezTo>
                          <a:pt x="0" y="2631"/>
                          <a:pt x="0" y="1453"/>
                          <a:pt x="1238" y="726"/>
                        </a:cubicBezTo>
                        <a:cubicBezTo>
                          <a:pt x="2489" y="0"/>
                          <a:pt x="4513" y="0"/>
                          <a:pt x="5763" y="726"/>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52"/>
                  <p:cNvSpPr/>
                  <p:nvPr/>
                </p:nvSpPr>
                <p:spPr>
                  <a:xfrm>
                    <a:off x="572525" y="3088563"/>
                    <a:ext cx="373875" cy="230700"/>
                  </a:xfrm>
                  <a:custGeom>
                    <a:avLst/>
                    <a:gdLst/>
                    <a:ahLst/>
                    <a:cxnLst/>
                    <a:rect l="l" t="t" r="r" b="b"/>
                    <a:pathLst>
                      <a:path w="14955" h="9228" extrusionOk="0">
                        <a:moveTo>
                          <a:pt x="14931" y="48"/>
                        </a:moveTo>
                        <a:lnTo>
                          <a:pt x="14930" y="425"/>
                        </a:lnTo>
                        <a:lnTo>
                          <a:pt x="14930" y="425"/>
                        </a:lnTo>
                        <a:cubicBezTo>
                          <a:pt x="14936" y="386"/>
                          <a:pt x="14940" y="348"/>
                          <a:pt x="14943" y="310"/>
                        </a:cubicBezTo>
                        <a:lnTo>
                          <a:pt x="14943" y="250"/>
                        </a:lnTo>
                        <a:cubicBezTo>
                          <a:pt x="14955" y="179"/>
                          <a:pt x="14955" y="107"/>
                          <a:pt x="14931" y="48"/>
                        </a:cubicBezTo>
                        <a:close/>
                        <a:moveTo>
                          <a:pt x="12" y="0"/>
                        </a:moveTo>
                        <a:lnTo>
                          <a:pt x="0" y="4870"/>
                        </a:lnTo>
                        <a:cubicBezTo>
                          <a:pt x="0" y="5989"/>
                          <a:pt x="727" y="7108"/>
                          <a:pt x="2203" y="7954"/>
                        </a:cubicBezTo>
                        <a:cubicBezTo>
                          <a:pt x="2382" y="8061"/>
                          <a:pt x="2560" y="8156"/>
                          <a:pt x="2751" y="8239"/>
                        </a:cubicBezTo>
                        <a:cubicBezTo>
                          <a:pt x="2822" y="8275"/>
                          <a:pt x="2882" y="8299"/>
                          <a:pt x="2953" y="8335"/>
                        </a:cubicBezTo>
                        <a:cubicBezTo>
                          <a:pt x="3060" y="8382"/>
                          <a:pt x="3167" y="8430"/>
                          <a:pt x="3287" y="8478"/>
                        </a:cubicBezTo>
                        <a:lnTo>
                          <a:pt x="3346" y="8501"/>
                        </a:lnTo>
                        <a:cubicBezTo>
                          <a:pt x="3394" y="8513"/>
                          <a:pt x="3429" y="8537"/>
                          <a:pt x="3477" y="8549"/>
                        </a:cubicBezTo>
                        <a:cubicBezTo>
                          <a:pt x="3620" y="8597"/>
                          <a:pt x="3775" y="8656"/>
                          <a:pt x="3918" y="8704"/>
                        </a:cubicBezTo>
                        <a:lnTo>
                          <a:pt x="4084" y="8751"/>
                        </a:lnTo>
                        <a:lnTo>
                          <a:pt x="4191" y="8787"/>
                        </a:lnTo>
                        <a:cubicBezTo>
                          <a:pt x="4251" y="8799"/>
                          <a:pt x="4310" y="8811"/>
                          <a:pt x="4382" y="8835"/>
                        </a:cubicBezTo>
                        <a:cubicBezTo>
                          <a:pt x="4525" y="8870"/>
                          <a:pt x="4691" y="8906"/>
                          <a:pt x="4846" y="8942"/>
                        </a:cubicBezTo>
                        <a:lnTo>
                          <a:pt x="4965" y="8978"/>
                        </a:lnTo>
                        <a:cubicBezTo>
                          <a:pt x="5025" y="8990"/>
                          <a:pt x="5096" y="9001"/>
                          <a:pt x="5156" y="9013"/>
                        </a:cubicBezTo>
                        <a:cubicBezTo>
                          <a:pt x="5287" y="9037"/>
                          <a:pt x="5418" y="9061"/>
                          <a:pt x="5549" y="9073"/>
                        </a:cubicBezTo>
                        <a:cubicBezTo>
                          <a:pt x="5608" y="9085"/>
                          <a:pt x="5656" y="9097"/>
                          <a:pt x="5704" y="9109"/>
                        </a:cubicBezTo>
                        <a:cubicBezTo>
                          <a:pt x="5763" y="9109"/>
                          <a:pt x="5823" y="9120"/>
                          <a:pt x="5882" y="9120"/>
                        </a:cubicBezTo>
                        <a:cubicBezTo>
                          <a:pt x="6013" y="9144"/>
                          <a:pt x="6132" y="9156"/>
                          <a:pt x="6263" y="9168"/>
                        </a:cubicBezTo>
                        <a:lnTo>
                          <a:pt x="6430" y="9192"/>
                        </a:lnTo>
                        <a:lnTo>
                          <a:pt x="6608" y="9192"/>
                        </a:lnTo>
                        <a:cubicBezTo>
                          <a:pt x="6727" y="9204"/>
                          <a:pt x="6858" y="9216"/>
                          <a:pt x="6977" y="9216"/>
                        </a:cubicBezTo>
                        <a:cubicBezTo>
                          <a:pt x="7049" y="9216"/>
                          <a:pt x="7108" y="9228"/>
                          <a:pt x="7168" y="9228"/>
                        </a:cubicBezTo>
                        <a:lnTo>
                          <a:pt x="7930" y="9228"/>
                        </a:lnTo>
                        <a:lnTo>
                          <a:pt x="8049" y="9216"/>
                        </a:lnTo>
                        <a:cubicBezTo>
                          <a:pt x="8216" y="9216"/>
                          <a:pt x="8382" y="9192"/>
                          <a:pt x="8549" y="9180"/>
                        </a:cubicBezTo>
                        <a:lnTo>
                          <a:pt x="8752" y="9168"/>
                        </a:lnTo>
                        <a:lnTo>
                          <a:pt x="8847" y="9156"/>
                        </a:lnTo>
                        <a:lnTo>
                          <a:pt x="9002" y="9144"/>
                        </a:lnTo>
                        <a:cubicBezTo>
                          <a:pt x="9180" y="9120"/>
                          <a:pt x="9347" y="9097"/>
                          <a:pt x="9525" y="9061"/>
                        </a:cubicBezTo>
                        <a:lnTo>
                          <a:pt x="9644" y="9049"/>
                        </a:lnTo>
                        <a:lnTo>
                          <a:pt x="9704" y="9037"/>
                        </a:lnTo>
                        <a:cubicBezTo>
                          <a:pt x="9787" y="9025"/>
                          <a:pt x="9871" y="9001"/>
                          <a:pt x="9942" y="8990"/>
                        </a:cubicBezTo>
                        <a:cubicBezTo>
                          <a:pt x="10085" y="8954"/>
                          <a:pt x="10228" y="8930"/>
                          <a:pt x="10359" y="8894"/>
                        </a:cubicBezTo>
                        <a:cubicBezTo>
                          <a:pt x="10466" y="8870"/>
                          <a:pt x="10561" y="8847"/>
                          <a:pt x="10657" y="8823"/>
                        </a:cubicBezTo>
                        <a:cubicBezTo>
                          <a:pt x="10787" y="8787"/>
                          <a:pt x="10918" y="8751"/>
                          <a:pt x="11049" y="8704"/>
                        </a:cubicBezTo>
                        <a:lnTo>
                          <a:pt x="11133" y="8680"/>
                        </a:lnTo>
                        <a:cubicBezTo>
                          <a:pt x="11276" y="8632"/>
                          <a:pt x="11430" y="8585"/>
                          <a:pt x="11573" y="8525"/>
                        </a:cubicBezTo>
                        <a:cubicBezTo>
                          <a:pt x="11597" y="8513"/>
                          <a:pt x="11621" y="8501"/>
                          <a:pt x="11645" y="8501"/>
                        </a:cubicBezTo>
                        <a:cubicBezTo>
                          <a:pt x="11800" y="8430"/>
                          <a:pt x="11966" y="8370"/>
                          <a:pt x="12121" y="8287"/>
                        </a:cubicBezTo>
                        <a:lnTo>
                          <a:pt x="12252" y="8228"/>
                        </a:lnTo>
                        <a:cubicBezTo>
                          <a:pt x="12431" y="8144"/>
                          <a:pt x="12597" y="8061"/>
                          <a:pt x="12764" y="7966"/>
                        </a:cubicBezTo>
                        <a:cubicBezTo>
                          <a:pt x="12788" y="7942"/>
                          <a:pt x="12823" y="7930"/>
                          <a:pt x="12847" y="7906"/>
                        </a:cubicBezTo>
                        <a:cubicBezTo>
                          <a:pt x="12990" y="7823"/>
                          <a:pt x="13109" y="7739"/>
                          <a:pt x="13228" y="7656"/>
                        </a:cubicBezTo>
                        <a:lnTo>
                          <a:pt x="13288" y="7620"/>
                        </a:lnTo>
                        <a:cubicBezTo>
                          <a:pt x="13431" y="7513"/>
                          <a:pt x="13562" y="7418"/>
                          <a:pt x="13681" y="7323"/>
                        </a:cubicBezTo>
                        <a:lnTo>
                          <a:pt x="13728" y="7275"/>
                        </a:lnTo>
                        <a:lnTo>
                          <a:pt x="13800" y="7215"/>
                        </a:lnTo>
                        <a:cubicBezTo>
                          <a:pt x="13895" y="7132"/>
                          <a:pt x="13978" y="7037"/>
                          <a:pt x="14062" y="6942"/>
                        </a:cubicBezTo>
                        <a:cubicBezTo>
                          <a:pt x="14086" y="6930"/>
                          <a:pt x="14097" y="6906"/>
                          <a:pt x="14109" y="6882"/>
                        </a:cubicBezTo>
                        <a:cubicBezTo>
                          <a:pt x="14169" y="6834"/>
                          <a:pt x="14216" y="6775"/>
                          <a:pt x="14264" y="6715"/>
                        </a:cubicBezTo>
                        <a:cubicBezTo>
                          <a:pt x="14371" y="6573"/>
                          <a:pt x="14478" y="6430"/>
                          <a:pt x="14562" y="6275"/>
                        </a:cubicBezTo>
                        <a:cubicBezTo>
                          <a:pt x="14633" y="6132"/>
                          <a:pt x="14705" y="5989"/>
                          <a:pt x="14764" y="5846"/>
                        </a:cubicBezTo>
                        <a:cubicBezTo>
                          <a:pt x="14812" y="5703"/>
                          <a:pt x="14848" y="5572"/>
                          <a:pt x="14883" y="5418"/>
                        </a:cubicBezTo>
                        <a:cubicBezTo>
                          <a:pt x="14883" y="5406"/>
                          <a:pt x="14883" y="5394"/>
                          <a:pt x="14883" y="5382"/>
                        </a:cubicBezTo>
                        <a:cubicBezTo>
                          <a:pt x="14895" y="5310"/>
                          <a:pt x="14907" y="5239"/>
                          <a:pt x="14907" y="5180"/>
                        </a:cubicBezTo>
                        <a:lnTo>
                          <a:pt x="14907" y="5096"/>
                        </a:lnTo>
                        <a:cubicBezTo>
                          <a:pt x="14907" y="5060"/>
                          <a:pt x="14919" y="5025"/>
                          <a:pt x="14919" y="4989"/>
                        </a:cubicBezTo>
                        <a:lnTo>
                          <a:pt x="14919" y="4929"/>
                        </a:lnTo>
                        <a:lnTo>
                          <a:pt x="14930" y="425"/>
                        </a:lnTo>
                        <a:lnTo>
                          <a:pt x="14930" y="425"/>
                        </a:lnTo>
                        <a:cubicBezTo>
                          <a:pt x="14913" y="545"/>
                          <a:pt x="14883" y="669"/>
                          <a:pt x="14848" y="786"/>
                        </a:cubicBezTo>
                        <a:cubicBezTo>
                          <a:pt x="14848" y="798"/>
                          <a:pt x="14848" y="810"/>
                          <a:pt x="14848" y="810"/>
                        </a:cubicBezTo>
                        <a:cubicBezTo>
                          <a:pt x="14824" y="881"/>
                          <a:pt x="14800" y="965"/>
                          <a:pt x="14764" y="1036"/>
                        </a:cubicBezTo>
                        <a:lnTo>
                          <a:pt x="14752" y="1060"/>
                        </a:lnTo>
                        <a:cubicBezTo>
                          <a:pt x="14609" y="1405"/>
                          <a:pt x="14407" y="1715"/>
                          <a:pt x="14145" y="2001"/>
                        </a:cubicBezTo>
                        <a:lnTo>
                          <a:pt x="14097" y="2060"/>
                        </a:lnTo>
                        <a:cubicBezTo>
                          <a:pt x="13990" y="2167"/>
                          <a:pt x="13883" y="2286"/>
                          <a:pt x="13764" y="2382"/>
                        </a:cubicBezTo>
                        <a:lnTo>
                          <a:pt x="13716" y="2429"/>
                        </a:lnTo>
                        <a:cubicBezTo>
                          <a:pt x="13597" y="2536"/>
                          <a:pt x="13466" y="2632"/>
                          <a:pt x="13324" y="2739"/>
                        </a:cubicBezTo>
                        <a:lnTo>
                          <a:pt x="13264" y="2774"/>
                        </a:lnTo>
                        <a:cubicBezTo>
                          <a:pt x="13121" y="2882"/>
                          <a:pt x="12966" y="2989"/>
                          <a:pt x="12800" y="3072"/>
                        </a:cubicBezTo>
                        <a:cubicBezTo>
                          <a:pt x="12621" y="3167"/>
                          <a:pt x="12466" y="3263"/>
                          <a:pt x="12288" y="3346"/>
                        </a:cubicBezTo>
                        <a:lnTo>
                          <a:pt x="12157" y="3405"/>
                        </a:lnTo>
                        <a:cubicBezTo>
                          <a:pt x="12002" y="3477"/>
                          <a:pt x="11835" y="3548"/>
                          <a:pt x="11669" y="3608"/>
                        </a:cubicBezTo>
                        <a:cubicBezTo>
                          <a:pt x="11657" y="3620"/>
                          <a:pt x="11633" y="3632"/>
                          <a:pt x="11609" y="3632"/>
                        </a:cubicBezTo>
                        <a:cubicBezTo>
                          <a:pt x="11430" y="3703"/>
                          <a:pt x="11252" y="3763"/>
                          <a:pt x="11073" y="3822"/>
                        </a:cubicBezTo>
                        <a:cubicBezTo>
                          <a:pt x="10942" y="3858"/>
                          <a:pt x="10811" y="3894"/>
                          <a:pt x="10680" y="3929"/>
                        </a:cubicBezTo>
                        <a:cubicBezTo>
                          <a:pt x="10585" y="3953"/>
                          <a:pt x="10490" y="3989"/>
                          <a:pt x="10383" y="4013"/>
                        </a:cubicBezTo>
                        <a:cubicBezTo>
                          <a:pt x="10252" y="4037"/>
                          <a:pt x="10109" y="4072"/>
                          <a:pt x="9978" y="4096"/>
                        </a:cubicBezTo>
                        <a:cubicBezTo>
                          <a:pt x="9871" y="4120"/>
                          <a:pt x="9775" y="4144"/>
                          <a:pt x="9680" y="4156"/>
                        </a:cubicBezTo>
                        <a:lnTo>
                          <a:pt x="9549" y="4179"/>
                        </a:lnTo>
                        <a:cubicBezTo>
                          <a:pt x="9383" y="4203"/>
                          <a:pt x="9204" y="4227"/>
                          <a:pt x="9037" y="4251"/>
                        </a:cubicBezTo>
                        <a:lnTo>
                          <a:pt x="8882" y="4275"/>
                        </a:lnTo>
                        <a:cubicBezTo>
                          <a:pt x="8787" y="4287"/>
                          <a:pt x="8680" y="4287"/>
                          <a:pt x="8585" y="4298"/>
                        </a:cubicBezTo>
                        <a:cubicBezTo>
                          <a:pt x="8418" y="4310"/>
                          <a:pt x="8251" y="4322"/>
                          <a:pt x="8085" y="4334"/>
                        </a:cubicBezTo>
                        <a:lnTo>
                          <a:pt x="7347" y="4334"/>
                        </a:lnTo>
                        <a:cubicBezTo>
                          <a:pt x="7216" y="4334"/>
                          <a:pt x="7120" y="4334"/>
                          <a:pt x="7001" y="4322"/>
                        </a:cubicBezTo>
                        <a:cubicBezTo>
                          <a:pt x="6894" y="4322"/>
                          <a:pt x="6751" y="4310"/>
                          <a:pt x="6620" y="4310"/>
                        </a:cubicBezTo>
                        <a:cubicBezTo>
                          <a:pt x="6501" y="4298"/>
                          <a:pt x="6394" y="4287"/>
                          <a:pt x="6275" y="4275"/>
                        </a:cubicBezTo>
                        <a:cubicBezTo>
                          <a:pt x="6168" y="4263"/>
                          <a:pt x="6025" y="4251"/>
                          <a:pt x="5906" y="4239"/>
                        </a:cubicBezTo>
                        <a:cubicBezTo>
                          <a:pt x="5787" y="4215"/>
                          <a:pt x="5680" y="4203"/>
                          <a:pt x="5573" y="4191"/>
                        </a:cubicBezTo>
                        <a:cubicBezTo>
                          <a:pt x="5453" y="4167"/>
                          <a:pt x="5311" y="4144"/>
                          <a:pt x="5180" y="4120"/>
                        </a:cubicBezTo>
                        <a:cubicBezTo>
                          <a:pt x="5072" y="4096"/>
                          <a:pt x="4965" y="4084"/>
                          <a:pt x="4870" y="4060"/>
                        </a:cubicBezTo>
                        <a:cubicBezTo>
                          <a:pt x="4703" y="4025"/>
                          <a:pt x="4549" y="3989"/>
                          <a:pt x="4394" y="3941"/>
                        </a:cubicBezTo>
                        <a:cubicBezTo>
                          <a:pt x="4299" y="3917"/>
                          <a:pt x="4203" y="3894"/>
                          <a:pt x="4096" y="3870"/>
                        </a:cubicBezTo>
                        <a:lnTo>
                          <a:pt x="3941" y="3810"/>
                        </a:lnTo>
                        <a:cubicBezTo>
                          <a:pt x="3799" y="3763"/>
                          <a:pt x="3644" y="3715"/>
                          <a:pt x="3489" y="3667"/>
                        </a:cubicBezTo>
                        <a:lnTo>
                          <a:pt x="3358" y="3620"/>
                        </a:lnTo>
                        <a:cubicBezTo>
                          <a:pt x="3227" y="3572"/>
                          <a:pt x="3096" y="3513"/>
                          <a:pt x="2965" y="3453"/>
                        </a:cubicBezTo>
                        <a:cubicBezTo>
                          <a:pt x="2894" y="3417"/>
                          <a:pt x="2834" y="3394"/>
                          <a:pt x="2763" y="3370"/>
                        </a:cubicBezTo>
                        <a:cubicBezTo>
                          <a:pt x="2584" y="3275"/>
                          <a:pt x="2394" y="3179"/>
                          <a:pt x="2215" y="3084"/>
                        </a:cubicBezTo>
                        <a:cubicBezTo>
                          <a:pt x="1298" y="2548"/>
                          <a:pt x="667" y="1917"/>
                          <a:pt x="322" y="1239"/>
                        </a:cubicBezTo>
                        <a:cubicBezTo>
                          <a:pt x="119" y="858"/>
                          <a:pt x="12" y="429"/>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52"/>
                  <p:cNvSpPr/>
                  <p:nvPr/>
                </p:nvSpPr>
                <p:spPr>
                  <a:xfrm>
                    <a:off x="554075" y="2970088"/>
                    <a:ext cx="410775" cy="237850"/>
                  </a:xfrm>
                  <a:custGeom>
                    <a:avLst/>
                    <a:gdLst/>
                    <a:ahLst/>
                    <a:cxnLst/>
                    <a:rect l="l" t="t" r="r" b="b"/>
                    <a:pathLst>
                      <a:path w="16431" h="9514" extrusionOk="0">
                        <a:moveTo>
                          <a:pt x="13478" y="1691"/>
                        </a:moveTo>
                        <a:cubicBezTo>
                          <a:pt x="16419" y="3394"/>
                          <a:pt x="16431" y="6132"/>
                          <a:pt x="13526" y="7823"/>
                        </a:cubicBezTo>
                        <a:cubicBezTo>
                          <a:pt x="10609" y="9514"/>
                          <a:pt x="5870" y="9514"/>
                          <a:pt x="2941" y="7823"/>
                        </a:cubicBezTo>
                        <a:cubicBezTo>
                          <a:pt x="0" y="6132"/>
                          <a:pt x="0" y="3382"/>
                          <a:pt x="2905" y="1691"/>
                        </a:cubicBezTo>
                        <a:cubicBezTo>
                          <a:pt x="5822" y="1"/>
                          <a:pt x="10549" y="1"/>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52"/>
                  <p:cNvSpPr/>
                  <p:nvPr/>
                </p:nvSpPr>
                <p:spPr>
                  <a:xfrm>
                    <a:off x="652900" y="3027238"/>
                    <a:ext cx="213125" cy="123550"/>
                  </a:xfrm>
                  <a:custGeom>
                    <a:avLst/>
                    <a:gdLst/>
                    <a:ahLst/>
                    <a:cxnLst/>
                    <a:rect l="l" t="t" r="r" b="b"/>
                    <a:pathLst>
                      <a:path w="8525" h="4942" extrusionOk="0">
                        <a:moveTo>
                          <a:pt x="6989" y="882"/>
                        </a:moveTo>
                        <a:cubicBezTo>
                          <a:pt x="8513" y="1763"/>
                          <a:pt x="8525" y="3180"/>
                          <a:pt x="7013" y="4061"/>
                        </a:cubicBezTo>
                        <a:cubicBezTo>
                          <a:pt x="5501" y="4942"/>
                          <a:pt x="3048" y="4942"/>
                          <a:pt x="1524" y="4061"/>
                        </a:cubicBezTo>
                        <a:cubicBezTo>
                          <a:pt x="0" y="3192"/>
                          <a:pt x="0" y="1763"/>
                          <a:pt x="1500" y="882"/>
                        </a:cubicBezTo>
                        <a:cubicBezTo>
                          <a:pt x="3012" y="1"/>
                          <a:pt x="5477" y="1"/>
                          <a:pt x="6989"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2"/>
                  <p:cNvSpPr/>
                  <p:nvPr/>
                </p:nvSpPr>
                <p:spPr>
                  <a:xfrm>
                    <a:off x="677300" y="3045763"/>
                    <a:ext cx="164025" cy="86500"/>
                  </a:xfrm>
                  <a:custGeom>
                    <a:avLst/>
                    <a:gdLst/>
                    <a:ahLst/>
                    <a:cxnLst/>
                    <a:rect l="l" t="t" r="r" b="b"/>
                    <a:pathLst>
                      <a:path w="6561" h="3460" extrusionOk="0">
                        <a:moveTo>
                          <a:pt x="3275" y="1"/>
                        </a:moveTo>
                        <a:cubicBezTo>
                          <a:pt x="2513" y="1"/>
                          <a:pt x="1751" y="170"/>
                          <a:pt x="1167" y="510"/>
                        </a:cubicBezTo>
                        <a:cubicBezTo>
                          <a:pt x="0" y="1188"/>
                          <a:pt x="12" y="2284"/>
                          <a:pt x="1179" y="2951"/>
                        </a:cubicBezTo>
                        <a:cubicBezTo>
                          <a:pt x="1763" y="3290"/>
                          <a:pt x="2528" y="3460"/>
                          <a:pt x="3292" y="3460"/>
                        </a:cubicBezTo>
                        <a:cubicBezTo>
                          <a:pt x="4057" y="3460"/>
                          <a:pt x="4822" y="3290"/>
                          <a:pt x="5406" y="2951"/>
                        </a:cubicBezTo>
                        <a:cubicBezTo>
                          <a:pt x="6561" y="2284"/>
                          <a:pt x="6561" y="1188"/>
                          <a:pt x="5382" y="510"/>
                        </a:cubicBezTo>
                        <a:cubicBezTo>
                          <a:pt x="4799" y="170"/>
                          <a:pt x="4037" y="1"/>
                          <a:pt x="3275"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2"/>
                  <p:cNvSpPr/>
                  <p:nvPr/>
                </p:nvSpPr>
                <p:spPr>
                  <a:xfrm>
                    <a:off x="536800" y="3067713"/>
                    <a:ext cx="445325" cy="274775"/>
                  </a:xfrm>
                  <a:custGeom>
                    <a:avLst/>
                    <a:gdLst/>
                    <a:ahLst/>
                    <a:cxnLst/>
                    <a:rect l="l" t="t" r="r" b="b"/>
                    <a:pathLst>
                      <a:path w="17813" h="10991" extrusionOk="0">
                        <a:moveTo>
                          <a:pt x="17812" y="72"/>
                        </a:moveTo>
                        <a:lnTo>
                          <a:pt x="17812" y="114"/>
                        </a:lnTo>
                        <a:lnTo>
                          <a:pt x="17812" y="114"/>
                        </a:lnTo>
                        <a:cubicBezTo>
                          <a:pt x="17812" y="100"/>
                          <a:pt x="17812" y="86"/>
                          <a:pt x="17812" y="72"/>
                        </a:cubicBezTo>
                        <a:close/>
                        <a:moveTo>
                          <a:pt x="24" y="1"/>
                        </a:moveTo>
                        <a:lnTo>
                          <a:pt x="1" y="5811"/>
                        </a:lnTo>
                        <a:cubicBezTo>
                          <a:pt x="1" y="7145"/>
                          <a:pt x="882" y="8478"/>
                          <a:pt x="2632" y="9490"/>
                        </a:cubicBezTo>
                        <a:cubicBezTo>
                          <a:pt x="2846" y="9609"/>
                          <a:pt x="3061" y="9728"/>
                          <a:pt x="3287" y="9835"/>
                        </a:cubicBezTo>
                        <a:cubicBezTo>
                          <a:pt x="3358" y="9871"/>
                          <a:pt x="3442" y="9895"/>
                          <a:pt x="3513" y="9931"/>
                        </a:cubicBezTo>
                        <a:cubicBezTo>
                          <a:pt x="3656" y="9990"/>
                          <a:pt x="3787" y="10050"/>
                          <a:pt x="3918" y="10109"/>
                        </a:cubicBezTo>
                        <a:lnTo>
                          <a:pt x="3989" y="10133"/>
                        </a:lnTo>
                        <a:cubicBezTo>
                          <a:pt x="4037" y="10157"/>
                          <a:pt x="4096" y="10169"/>
                          <a:pt x="4144" y="10193"/>
                        </a:cubicBezTo>
                        <a:cubicBezTo>
                          <a:pt x="4323" y="10252"/>
                          <a:pt x="4501" y="10312"/>
                          <a:pt x="4680" y="10371"/>
                        </a:cubicBezTo>
                        <a:lnTo>
                          <a:pt x="4870" y="10431"/>
                        </a:lnTo>
                        <a:lnTo>
                          <a:pt x="5001" y="10466"/>
                        </a:lnTo>
                        <a:cubicBezTo>
                          <a:pt x="5073" y="10490"/>
                          <a:pt x="5144" y="10502"/>
                          <a:pt x="5228" y="10526"/>
                        </a:cubicBezTo>
                        <a:cubicBezTo>
                          <a:pt x="5406" y="10574"/>
                          <a:pt x="5597" y="10621"/>
                          <a:pt x="5775" y="10657"/>
                        </a:cubicBezTo>
                        <a:cubicBezTo>
                          <a:pt x="5823" y="10669"/>
                          <a:pt x="5870" y="10693"/>
                          <a:pt x="5930" y="10705"/>
                        </a:cubicBezTo>
                        <a:cubicBezTo>
                          <a:pt x="6001" y="10716"/>
                          <a:pt x="6073" y="10728"/>
                          <a:pt x="6144" y="10740"/>
                        </a:cubicBezTo>
                        <a:cubicBezTo>
                          <a:pt x="6299" y="10764"/>
                          <a:pt x="6466" y="10800"/>
                          <a:pt x="6621" y="10824"/>
                        </a:cubicBezTo>
                        <a:cubicBezTo>
                          <a:pt x="6680" y="10824"/>
                          <a:pt x="6740" y="10847"/>
                          <a:pt x="6811" y="10847"/>
                        </a:cubicBezTo>
                        <a:lnTo>
                          <a:pt x="7013" y="10871"/>
                        </a:lnTo>
                        <a:cubicBezTo>
                          <a:pt x="7168" y="10895"/>
                          <a:pt x="7311" y="10907"/>
                          <a:pt x="7466" y="10931"/>
                        </a:cubicBezTo>
                        <a:cubicBezTo>
                          <a:pt x="7537" y="10931"/>
                          <a:pt x="7609" y="10943"/>
                          <a:pt x="7680" y="10955"/>
                        </a:cubicBezTo>
                        <a:lnTo>
                          <a:pt x="7883" y="10955"/>
                        </a:lnTo>
                        <a:cubicBezTo>
                          <a:pt x="8025" y="10967"/>
                          <a:pt x="8180" y="10978"/>
                          <a:pt x="8323" y="10978"/>
                        </a:cubicBezTo>
                        <a:cubicBezTo>
                          <a:pt x="8395" y="10978"/>
                          <a:pt x="8478" y="10990"/>
                          <a:pt x="8549" y="10990"/>
                        </a:cubicBezTo>
                        <a:lnTo>
                          <a:pt x="9609" y="10990"/>
                        </a:lnTo>
                        <a:cubicBezTo>
                          <a:pt x="9811" y="10978"/>
                          <a:pt x="10014" y="10967"/>
                          <a:pt x="10204" y="10943"/>
                        </a:cubicBezTo>
                        <a:cubicBezTo>
                          <a:pt x="10288" y="10943"/>
                          <a:pt x="10371" y="10943"/>
                          <a:pt x="10454" y="10931"/>
                        </a:cubicBezTo>
                        <a:lnTo>
                          <a:pt x="10562" y="10919"/>
                        </a:lnTo>
                        <a:lnTo>
                          <a:pt x="10752" y="10895"/>
                        </a:lnTo>
                        <a:cubicBezTo>
                          <a:pt x="10954" y="10871"/>
                          <a:pt x="11157" y="10836"/>
                          <a:pt x="11359" y="10812"/>
                        </a:cubicBezTo>
                        <a:lnTo>
                          <a:pt x="11514" y="10788"/>
                        </a:lnTo>
                        <a:lnTo>
                          <a:pt x="11585" y="10776"/>
                        </a:lnTo>
                        <a:cubicBezTo>
                          <a:pt x="11681" y="10752"/>
                          <a:pt x="11776" y="10728"/>
                          <a:pt x="11871" y="10716"/>
                        </a:cubicBezTo>
                        <a:cubicBezTo>
                          <a:pt x="12038" y="10681"/>
                          <a:pt x="12205" y="10645"/>
                          <a:pt x="12359" y="10609"/>
                        </a:cubicBezTo>
                        <a:cubicBezTo>
                          <a:pt x="12478" y="10574"/>
                          <a:pt x="12597" y="10538"/>
                          <a:pt x="12717" y="10514"/>
                        </a:cubicBezTo>
                        <a:cubicBezTo>
                          <a:pt x="12859" y="10466"/>
                          <a:pt x="13026" y="10431"/>
                          <a:pt x="13169" y="10383"/>
                        </a:cubicBezTo>
                        <a:lnTo>
                          <a:pt x="13276" y="10347"/>
                        </a:lnTo>
                        <a:cubicBezTo>
                          <a:pt x="13455" y="10300"/>
                          <a:pt x="13633" y="10228"/>
                          <a:pt x="13812" y="10157"/>
                        </a:cubicBezTo>
                        <a:lnTo>
                          <a:pt x="13895" y="10133"/>
                        </a:lnTo>
                        <a:cubicBezTo>
                          <a:pt x="14086" y="10050"/>
                          <a:pt x="14276" y="9978"/>
                          <a:pt x="14455" y="9883"/>
                        </a:cubicBezTo>
                        <a:lnTo>
                          <a:pt x="14622" y="9812"/>
                        </a:lnTo>
                        <a:cubicBezTo>
                          <a:pt x="14836" y="9716"/>
                          <a:pt x="15038" y="9609"/>
                          <a:pt x="15217" y="9490"/>
                        </a:cubicBezTo>
                        <a:lnTo>
                          <a:pt x="15324" y="9431"/>
                        </a:lnTo>
                        <a:cubicBezTo>
                          <a:pt x="15491" y="9335"/>
                          <a:pt x="15634" y="9228"/>
                          <a:pt x="15788" y="9133"/>
                        </a:cubicBezTo>
                        <a:lnTo>
                          <a:pt x="15860" y="9085"/>
                        </a:lnTo>
                        <a:cubicBezTo>
                          <a:pt x="16015" y="8966"/>
                          <a:pt x="16169" y="8847"/>
                          <a:pt x="16312" y="8716"/>
                        </a:cubicBezTo>
                        <a:lnTo>
                          <a:pt x="16384" y="8657"/>
                        </a:lnTo>
                        <a:lnTo>
                          <a:pt x="16455" y="8597"/>
                        </a:lnTo>
                        <a:cubicBezTo>
                          <a:pt x="16574" y="8490"/>
                          <a:pt x="16681" y="8383"/>
                          <a:pt x="16777" y="8276"/>
                        </a:cubicBezTo>
                        <a:cubicBezTo>
                          <a:pt x="16800" y="8252"/>
                          <a:pt x="16812" y="8228"/>
                          <a:pt x="16836" y="8204"/>
                        </a:cubicBezTo>
                        <a:cubicBezTo>
                          <a:pt x="16896" y="8133"/>
                          <a:pt x="16955" y="8073"/>
                          <a:pt x="17015" y="8002"/>
                        </a:cubicBezTo>
                        <a:cubicBezTo>
                          <a:pt x="17146" y="7835"/>
                          <a:pt x="17265" y="7657"/>
                          <a:pt x="17372" y="7466"/>
                        </a:cubicBezTo>
                        <a:cubicBezTo>
                          <a:pt x="17455" y="7299"/>
                          <a:pt x="17539" y="7133"/>
                          <a:pt x="17610" y="6966"/>
                        </a:cubicBezTo>
                        <a:cubicBezTo>
                          <a:pt x="17670" y="6799"/>
                          <a:pt x="17717" y="6633"/>
                          <a:pt x="17753" y="6454"/>
                        </a:cubicBezTo>
                        <a:cubicBezTo>
                          <a:pt x="17753" y="6442"/>
                          <a:pt x="17753" y="6430"/>
                          <a:pt x="17765" y="6418"/>
                        </a:cubicBezTo>
                        <a:cubicBezTo>
                          <a:pt x="17765" y="6406"/>
                          <a:pt x="17765" y="6406"/>
                          <a:pt x="17765" y="6406"/>
                        </a:cubicBezTo>
                        <a:cubicBezTo>
                          <a:pt x="17777" y="6323"/>
                          <a:pt x="17789" y="6240"/>
                          <a:pt x="17801" y="6168"/>
                        </a:cubicBezTo>
                        <a:lnTo>
                          <a:pt x="17801" y="6073"/>
                        </a:lnTo>
                        <a:lnTo>
                          <a:pt x="17801" y="5954"/>
                        </a:lnTo>
                        <a:lnTo>
                          <a:pt x="17801" y="5871"/>
                        </a:lnTo>
                        <a:lnTo>
                          <a:pt x="17812" y="114"/>
                        </a:lnTo>
                        <a:lnTo>
                          <a:pt x="17812" y="114"/>
                        </a:lnTo>
                        <a:cubicBezTo>
                          <a:pt x="17812" y="172"/>
                          <a:pt x="17810" y="231"/>
                          <a:pt x="17801" y="299"/>
                        </a:cubicBezTo>
                        <a:lnTo>
                          <a:pt x="17801" y="370"/>
                        </a:lnTo>
                        <a:cubicBezTo>
                          <a:pt x="17777" y="572"/>
                          <a:pt x="17741" y="763"/>
                          <a:pt x="17681" y="953"/>
                        </a:cubicBezTo>
                        <a:lnTo>
                          <a:pt x="17670" y="977"/>
                        </a:lnTo>
                        <a:cubicBezTo>
                          <a:pt x="17646" y="1061"/>
                          <a:pt x="17610" y="1156"/>
                          <a:pt x="17574" y="1239"/>
                        </a:cubicBezTo>
                        <a:lnTo>
                          <a:pt x="17562" y="1263"/>
                        </a:lnTo>
                        <a:cubicBezTo>
                          <a:pt x="17384" y="1680"/>
                          <a:pt x="17146" y="2061"/>
                          <a:pt x="16848" y="2394"/>
                        </a:cubicBezTo>
                        <a:cubicBezTo>
                          <a:pt x="16824" y="2406"/>
                          <a:pt x="16812" y="2430"/>
                          <a:pt x="16788" y="2454"/>
                        </a:cubicBezTo>
                        <a:cubicBezTo>
                          <a:pt x="16658" y="2596"/>
                          <a:pt x="16527" y="2727"/>
                          <a:pt x="16396" y="2846"/>
                        </a:cubicBezTo>
                        <a:lnTo>
                          <a:pt x="16324" y="2906"/>
                        </a:lnTo>
                        <a:cubicBezTo>
                          <a:pt x="16181" y="3025"/>
                          <a:pt x="16026" y="3144"/>
                          <a:pt x="15872" y="3263"/>
                        </a:cubicBezTo>
                        <a:cubicBezTo>
                          <a:pt x="15848" y="3287"/>
                          <a:pt x="15824" y="3299"/>
                          <a:pt x="15800" y="3323"/>
                        </a:cubicBezTo>
                        <a:cubicBezTo>
                          <a:pt x="15622" y="3442"/>
                          <a:pt x="15431" y="3561"/>
                          <a:pt x="15229" y="3680"/>
                        </a:cubicBezTo>
                        <a:cubicBezTo>
                          <a:pt x="15026" y="3799"/>
                          <a:pt x="14836" y="3894"/>
                          <a:pt x="14633" y="4001"/>
                        </a:cubicBezTo>
                        <a:lnTo>
                          <a:pt x="14479" y="4073"/>
                        </a:lnTo>
                        <a:cubicBezTo>
                          <a:pt x="14288" y="4156"/>
                          <a:pt x="14098" y="4239"/>
                          <a:pt x="13907" y="4323"/>
                        </a:cubicBezTo>
                        <a:lnTo>
                          <a:pt x="13824" y="4347"/>
                        </a:lnTo>
                        <a:cubicBezTo>
                          <a:pt x="13621" y="4430"/>
                          <a:pt x="13407" y="4501"/>
                          <a:pt x="13181" y="4573"/>
                        </a:cubicBezTo>
                        <a:cubicBezTo>
                          <a:pt x="13038" y="4620"/>
                          <a:pt x="12883" y="4656"/>
                          <a:pt x="12728" y="4704"/>
                        </a:cubicBezTo>
                        <a:cubicBezTo>
                          <a:pt x="12609" y="4728"/>
                          <a:pt x="12490" y="4763"/>
                          <a:pt x="12371" y="4799"/>
                        </a:cubicBezTo>
                        <a:cubicBezTo>
                          <a:pt x="12216" y="4835"/>
                          <a:pt x="12050" y="4871"/>
                          <a:pt x="11883" y="4894"/>
                        </a:cubicBezTo>
                        <a:cubicBezTo>
                          <a:pt x="11764" y="4918"/>
                          <a:pt x="11645" y="4954"/>
                          <a:pt x="11526" y="4978"/>
                        </a:cubicBezTo>
                        <a:lnTo>
                          <a:pt x="11371" y="5001"/>
                        </a:lnTo>
                        <a:cubicBezTo>
                          <a:pt x="11169" y="5025"/>
                          <a:pt x="10966" y="5061"/>
                          <a:pt x="10764" y="5085"/>
                        </a:cubicBezTo>
                        <a:lnTo>
                          <a:pt x="10573" y="5109"/>
                        </a:lnTo>
                        <a:cubicBezTo>
                          <a:pt x="10454" y="5121"/>
                          <a:pt x="10335" y="5121"/>
                          <a:pt x="10216" y="5132"/>
                        </a:cubicBezTo>
                        <a:cubicBezTo>
                          <a:pt x="10014" y="5156"/>
                          <a:pt x="9823" y="5168"/>
                          <a:pt x="9621" y="5180"/>
                        </a:cubicBezTo>
                        <a:lnTo>
                          <a:pt x="8752" y="5180"/>
                        </a:lnTo>
                        <a:cubicBezTo>
                          <a:pt x="8609" y="5180"/>
                          <a:pt x="8478" y="5180"/>
                          <a:pt x="8335" y="5168"/>
                        </a:cubicBezTo>
                        <a:cubicBezTo>
                          <a:pt x="8204" y="5156"/>
                          <a:pt x="8037" y="5156"/>
                          <a:pt x="7895" y="5144"/>
                        </a:cubicBezTo>
                        <a:cubicBezTo>
                          <a:pt x="7740" y="5144"/>
                          <a:pt x="7621" y="5132"/>
                          <a:pt x="7478" y="5121"/>
                        </a:cubicBezTo>
                        <a:cubicBezTo>
                          <a:pt x="7347" y="5097"/>
                          <a:pt x="7180" y="5085"/>
                          <a:pt x="7037" y="5061"/>
                        </a:cubicBezTo>
                        <a:cubicBezTo>
                          <a:pt x="6882" y="5049"/>
                          <a:pt x="6763" y="5025"/>
                          <a:pt x="6632" y="5013"/>
                        </a:cubicBezTo>
                        <a:cubicBezTo>
                          <a:pt x="6478" y="4990"/>
                          <a:pt x="6323" y="4954"/>
                          <a:pt x="6168" y="4930"/>
                        </a:cubicBezTo>
                        <a:cubicBezTo>
                          <a:pt x="6037" y="4906"/>
                          <a:pt x="5918" y="4882"/>
                          <a:pt x="5799" y="4847"/>
                        </a:cubicBezTo>
                        <a:cubicBezTo>
                          <a:pt x="5609" y="4811"/>
                          <a:pt x="5430" y="4763"/>
                          <a:pt x="5239" y="4716"/>
                        </a:cubicBezTo>
                        <a:cubicBezTo>
                          <a:pt x="5120" y="4680"/>
                          <a:pt x="5001" y="4656"/>
                          <a:pt x="4882" y="4620"/>
                        </a:cubicBezTo>
                        <a:cubicBezTo>
                          <a:pt x="4823" y="4609"/>
                          <a:pt x="4763" y="4585"/>
                          <a:pt x="4704" y="4561"/>
                        </a:cubicBezTo>
                        <a:cubicBezTo>
                          <a:pt x="4513" y="4501"/>
                          <a:pt x="4335" y="4442"/>
                          <a:pt x="4156" y="4382"/>
                        </a:cubicBezTo>
                        <a:lnTo>
                          <a:pt x="4013" y="4323"/>
                        </a:lnTo>
                        <a:cubicBezTo>
                          <a:pt x="3846" y="4263"/>
                          <a:pt x="3692" y="4192"/>
                          <a:pt x="3537" y="4120"/>
                        </a:cubicBezTo>
                        <a:cubicBezTo>
                          <a:pt x="3453" y="4085"/>
                          <a:pt x="3382" y="4061"/>
                          <a:pt x="3299" y="4025"/>
                        </a:cubicBezTo>
                        <a:cubicBezTo>
                          <a:pt x="3072" y="3918"/>
                          <a:pt x="2858" y="3799"/>
                          <a:pt x="2644" y="3680"/>
                        </a:cubicBezTo>
                        <a:cubicBezTo>
                          <a:pt x="1548" y="3049"/>
                          <a:pt x="798" y="2287"/>
                          <a:pt x="382" y="1489"/>
                        </a:cubicBezTo>
                        <a:cubicBezTo>
                          <a:pt x="144" y="1025"/>
                          <a:pt x="24" y="525"/>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2"/>
                  <p:cNvSpPr/>
                  <p:nvPr/>
                </p:nvSpPr>
                <p:spPr>
                  <a:xfrm>
                    <a:off x="514775" y="2926938"/>
                    <a:ext cx="489375" cy="283100"/>
                  </a:xfrm>
                  <a:custGeom>
                    <a:avLst/>
                    <a:gdLst/>
                    <a:ahLst/>
                    <a:cxnLst/>
                    <a:rect l="l" t="t" r="r" b="b"/>
                    <a:pathLst>
                      <a:path w="19575" h="11324" extrusionOk="0">
                        <a:moveTo>
                          <a:pt x="16062" y="2012"/>
                        </a:moveTo>
                        <a:cubicBezTo>
                          <a:pt x="19563" y="4025"/>
                          <a:pt x="19574" y="7299"/>
                          <a:pt x="16110" y="9311"/>
                        </a:cubicBezTo>
                        <a:cubicBezTo>
                          <a:pt x="12633" y="11323"/>
                          <a:pt x="7001" y="11323"/>
                          <a:pt x="3501" y="9311"/>
                        </a:cubicBezTo>
                        <a:cubicBezTo>
                          <a:pt x="13" y="7299"/>
                          <a:pt x="1" y="4025"/>
                          <a:pt x="3465" y="2012"/>
                        </a:cubicBezTo>
                        <a:cubicBezTo>
                          <a:pt x="6930" y="0"/>
                          <a:pt x="12574"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52"/>
                  <p:cNvSpPr/>
                  <p:nvPr/>
                </p:nvSpPr>
                <p:spPr>
                  <a:xfrm>
                    <a:off x="671650" y="3017713"/>
                    <a:ext cx="175625" cy="101525"/>
                  </a:xfrm>
                  <a:custGeom>
                    <a:avLst/>
                    <a:gdLst/>
                    <a:ahLst/>
                    <a:cxnLst/>
                    <a:rect l="l" t="t" r="r" b="b"/>
                    <a:pathLst>
                      <a:path w="7025" h="4061" extrusionOk="0">
                        <a:moveTo>
                          <a:pt x="5763" y="727"/>
                        </a:moveTo>
                        <a:cubicBezTo>
                          <a:pt x="7025" y="1441"/>
                          <a:pt x="7025" y="2620"/>
                          <a:pt x="5787" y="3346"/>
                        </a:cubicBezTo>
                        <a:cubicBezTo>
                          <a:pt x="4536" y="4061"/>
                          <a:pt x="2512" y="4061"/>
                          <a:pt x="1250" y="3346"/>
                        </a:cubicBezTo>
                        <a:cubicBezTo>
                          <a:pt x="0" y="2620"/>
                          <a:pt x="0" y="1441"/>
                          <a:pt x="1238" y="727"/>
                        </a:cubicBezTo>
                        <a:cubicBezTo>
                          <a:pt x="2489" y="1"/>
                          <a:pt x="4513" y="1"/>
                          <a:pt x="5763" y="727"/>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52"/>
                  <p:cNvSpPr/>
                  <p:nvPr/>
                </p:nvSpPr>
                <p:spPr>
                  <a:xfrm>
                    <a:off x="697250" y="3030813"/>
                    <a:ext cx="124425" cy="76225"/>
                  </a:xfrm>
                  <a:custGeom>
                    <a:avLst/>
                    <a:gdLst/>
                    <a:ahLst/>
                    <a:cxnLst/>
                    <a:rect l="l" t="t" r="r" b="b"/>
                    <a:pathLst>
                      <a:path w="4977" h="3049" extrusionOk="0">
                        <a:moveTo>
                          <a:pt x="4965" y="24"/>
                        </a:moveTo>
                        <a:lnTo>
                          <a:pt x="4965" y="108"/>
                        </a:lnTo>
                        <a:cubicBezTo>
                          <a:pt x="4977" y="84"/>
                          <a:pt x="4977" y="60"/>
                          <a:pt x="4965" y="24"/>
                        </a:cubicBezTo>
                        <a:close/>
                        <a:moveTo>
                          <a:pt x="0" y="1"/>
                        </a:moveTo>
                        <a:lnTo>
                          <a:pt x="0" y="1632"/>
                        </a:lnTo>
                        <a:cubicBezTo>
                          <a:pt x="0" y="2001"/>
                          <a:pt x="250" y="2370"/>
                          <a:pt x="738" y="2656"/>
                        </a:cubicBezTo>
                        <a:cubicBezTo>
                          <a:pt x="798" y="2691"/>
                          <a:pt x="857" y="2727"/>
                          <a:pt x="917" y="2751"/>
                        </a:cubicBezTo>
                        <a:lnTo>
                          <a:pt x="988" y="2787"/>
                        </a:lnTo>
                        <a:lnTo>
                          <a:pt x="1096" y="2834"/>
                        </a:lnTo>
                        <a:lnTo>
                          <a:pt x="1119" y="2834"/>
                        </a:lnTo>
                        <a:lnTo>
                          <a:pt x="1167" y="2846"/>
                        </a:lnTo>
                        <a:lnTo>
                          <a:pt x="1310" y="2894"/>
                        </a:lnTo>
                        <a:lnTo>
                          <a:pt x="1357" y="2918"/>
                        </a:lnTo>
                        <a:lnTo>
                          <a:pt x="1393" y="2929"/>
                        </a:lnTo>
                        <a:lnTo>
                          <a:pt x="1465" y="2941"/>
                        </a:lnTo>
                        <a:cubicBezTo>
                          <a:pt x="1512" y="2953"/>
                          <a:pt x="1572" y="2965"/>
                          <a:pt x="1607" y="2977"/>
                        </a:cubicBezTo>
                        <a:lnTo>
                          <a:pt x="1655" y="2989"/>
                        </a:lnTo>
                        <a:lnTo>
                          <a:pt x="1715" y="3001"/>
                        </a:lnTo>
                        <a:lnTo>
                          <a:pt x="1846" y="3025"/>
                        </a:lnTo>
                        <a:lnTo>
                          <a:pt x="1905" y="3037"/>
                        </a:lnTo>
                        <a:lnTo>
                          <a:pt x="1965" y="3037"/>
                        </a:lnTo>
                        <a:lnTo>
                          <a:pt x="2084" y="3049"/>
                        </a:lnTo>
                        <a:lnTo>
                          <a:pt x="2679" y="3049"/>
                        </a:lnTo>
                        <a:cubicBezTo>
                          <a:pt x="2739" y="3049"/>
                          <a:pt x="2786" y="3049"/>
                          <a:pt x="2846" y="3037"/>
                        </a:cubicBezTo>
                        <a:lnTo>
                          <a:pt x="3001" y="3037"/>
                        </a:lnTo>
                        <a:lnTo>
                          <a:pt x="3167" y="3013"/>
                        </a:lnTo>
                        <a:lnTo>
                          <a:pt x="3227" y="3013"/>
                        </a:lnTo>
                        <a:lnTo>
                          <a:pt x="3310" y="3001"/>
                        </a:lnTo>
                        <a:lnTo>
                          <a:pt x="3453" y="2965"/>
                        </a:lnTo>
                        <a:lnTo>
                          <a:pt x="3548" y="2941"/>
                        </a:lnTo>
                        <a:lnTo>
                          <a:pt x="3679" y="2906"/>
                        </a:lnTo>
                        <a:lnTo>
                          <a:pt x="3703" y="2906"/>
                        </a:lnTo>
                        <a:cubicBezTo>
                          <a:pt x="3751" y="2882"/>
                          <a:pt x="3810" y="2870"/>
                          <a:pt x="3858" y="2846"/>
                        </a:cubicBezTo>
                        <a:lnTo>
                          <a:pt x="3870" y="2846"/>
                        </a:lnTo>
                        <a:cubicBezTo>
                          <a:pt x="3929" y="2822"/>
                          <a:pt x="3977" y="2798"/>
                          <a:pt x="4036" y="2775"/>
                        </a:cubicBezTo>
                        <a:lnTo>
                          <a:pt x="4084" y="2751"/>
                        </a:lnTo>
                        <a:cubicBezTo>
                          <a:pt x="4132" y="2727"/>
                          <a:pt x="4191" y="2691"/>
                          <a:pt x="4251" y="2668"/>
                        </a:cubicBezTo>
                        <a:lnTo>
                          <a:pt x="4274" y="2644"/>
                        </a:lnTo>
                        <a:cubicBezTo>
                          <a:pt x="4322" y="2620"/>
                          <a:pt x="4370" y="2596"/>
                          <a:pt x="4405" y="2560"/>
                        </a:cubicBezTo>
                        <a:lnTo>
                          <a:pt x="4429" y="2548"/>
                        </a:lnTo>
                        <a:cubicBezTo>
                          <a:pt x="4477" y="2513"/>
                          <a:pt x="4513" y="2477"/>
                          <a:pt x="4548" y="2441"/>
                        </a:cubicBezTo>
                        <a:lnTo>
                          <a:pt x="4572" y="2429"/>
                        </a:lnTo>
                        <a:lnTo>
                          <a:pt x="4596" y="2417"/>
                        </a:lnTo>
                        <a:cubicBezTo>
                          <a:pt x="4632" y="2382"/>
                          <a:pt x="4655" y="2346"/>
                          <a:pt x="4679" y="2322"/>
                        </a:cubicBezTo>
                        <a:lnTo>
                          <a:pt x="4703" y="2298"/>
                        </a:lnTo>
                        <a:cubicBezTo>
                          <a:pt x="4715" y="2287"/>
                          <a:pt x="4739" y="2263"/>
                          <a:pt x="4751" y="2251"/>
                        </a:cubicBezTo>
                        <a:cubicBezTo>
                          <a:pt x="4786" y="2203"/>
                          <a:pt x="4822" y="2144"/>
                          <a:pt x="4846" y="2096"/>
                        </a:cubicBezTo>
                        <a:cubicBezTo>
                          <a:pt x="4870" y="2048"/>
                          <a:pt x="4894" y="2001"/>
                          <a:pt x="4917" y="1953"/>
                        </a:cubicBezTo>
                        <a:cubicBezTo>
                          <a:pt x="4929" y="1906"/>
                          <a:pt x="4941" y="1858"/>
                          <a:pt x="4953" y="1810"/>
                        </a:cubicBezTo>
                        <a:cubicBezTo>
                          <a:pt x="4953" y="1810"/>
                          <a:pt x="4953" y="1810"/>
                          <a:pt x="4953" y="1798"/>
                        </a:cubicBezTo>
                        <a:cubicBezTo>
                          <a:pt x="4953" y="1775"/>
                          <a:pt x="4953" y="1763"/>
                          <a:pt x="4965" y="1739"/>
                        </a:cubicBezTo>
                        <a:cubicBezTo>
                          <a:pt x="4965" y="1727"/>
                          <a:pt x="4965" y="1715"/>
                          <a:pt x="4965" y="1703"/>
                        </a:cubicBezTo>
                        <a:cubicBezTo>
                          <a:pt x="4965" y="1691"/>
                          <a:pt x="4965" y="1679"/>
                          <a:pt x="4965" y="1679"/>
                        </a:cubicBezTo>
                        <a:lnTo>
                          <a:pt x="4965" y="1655"/>
                        </a:lnTo>
                        <a:lnTo>
                          <a:pt x="4965" y="131"/>
                        </a:lnTo>
                        <a:cubicBezTo>
                          <a:pt x="4965" y="179"/>
                          <a:pt x="4953" y="239"/>
                          <a:pt x="4941" y="286"/>
                        </a:cubicBezTo>
                        <a:lnTo>
                          <a:pt x="4941" y="298"/>
                        </a:lnTo>
                        <a:cubicBezTo>
                          <a:pt x="4929" y="322"/>
                          <a:pt x="4917" y="346"/>
                          <a:pt x="4906" y="370"/>
                        </a:cubicBezTo>
                        <a:cubicBezTo>
                          <a:pt x="4858" y="489"/>
                          <a:pt x="4786" y="596"/>
                          <a:pt x="4703" y="691"/>
                        </a:cubicBezTo>
                        <a:lnTo>
                          <a:pt x="4691" y="703"/>
                        </a:lnTo>
                        <a:cubicBezTo>
                          <a:pt x="4655" y="739"/>
                          <a:pt x="4620" y="774"/>
                          <a:pt x="4584" y="810"/>
                        </a:cubicBezTo>
                        <a:lnTo>
                          <a:pt x="4560" y="834"/>
                        </a:lnTo>
                        <a:cubicBezTo>
                          <a:pt x="4525" y="870"/>
                          <a:pt x="4477" y="905"/>
                          <a:pt x="4429" y="929"/>
                        </a:cubicBezTo>
                        <a:lnTo>
                          <a:pt x="4417" y="941"/>
                        </a:lnTo>
                        <a:cubicBezTo>
                          <a:pt x="4370" y="977"/>
                          <a:pt x="4310" y="1013"/>
                          <a:pt x="4263" y="1048"/>
                        </a:cubicBezTo>
                        <a:cubicBezTo>
                          <a:pt x="4203" y="1084"/>
                          <a:pt x="4144" y="1108"/>
                          <a:pt x="4084" y="1132"/>
                        </a:cubicBezTo>
                        <a:lnTo>
                          <a:pt x="4048" y="1155"/>
                        </a:lnTo>
                        <a:cubicBezTo>
                          <a:pt x="3989" y="1179"/>
                          <a:pt x="3941" y="1203"/>
                          <a:pt x="3882" y="1227"/>
                        </a:cubicBezTo>
                        <a:lnTo>
                          <a:pt x="3858" y="1239"/>
                        </a:lnTo>
                        <a:cubicBezTo>
                          <a:pt x="3798" y="1263"/>
                          <a:pt x="3739" y="1274"/>
                          <a:pt x="3679" y="1298"/>
                        </a:cubicBezTo>
                        <a:lnTo>
                          <a:pt x="3560" y="1334"/>
                        </a:lnTo>
                        <a:lnTo>
                          <a:pt x="3453" y="1358"/>
                        </a:lnTo>
                        <a:lnTo>
                          <a:pt x="3322" y="1394"/>
                        </a:lnTo>
                        <a:lnTo>
                          <a:pt x="3215" y="1405"/>
                        </a:lnTo>
                        <a:lnTo>
                          <a:pt x="3179" y="1405"/>
                        </a:lnTo>
                        <a:lnTo>
                          <a:pt x="3001" y="1429"/>
                        </a:lnTo>
                        <a:lnTo>
                          <a:pt x="2953" y="1429"/>
                        </a:lnTo>
                        <a:lnTo>
                          <a:pt x="2858" y="1441"/>
                        </a:lnTo>
                        <a:cubicBezTo>
                          <a:pt x="2798" y="1441"/>
                          <a:pt x="2739" y="1453"/>
                          <a:pt x="2679" y="1453"/>
                        </a:cubicBezTo>
                        <a:lnTo>
                          <a:pt x="2322" y="1453"/>
                        </a:lnTo>
                        <a:lnTo>
                          <a:pt x="2203" y="1441"/>
                        </a:lnTo>
                        <a:lnTo>
                          <a:pt x="2084" y="1441"/>
                        </a:lnTo>
                        <a:lnTo>
                          <a:pt x="1965" y="1417"/>
                        </a:lnTo>
                        <a:lnTo>
                          <a:pt x="1846" y="1405"/>
                        </a:lnTo>
                        <a:lnTo>
                          <a:pt x="1715" y="1382"/>
                        </a:lnTo>
                        <a:lnTo>
                          <a:pt x="1607" y="1358"/>
                        </a:lnTo>
                        <a:lnTo>
                          <a:pt x="1465" y="1322"/>
                        </a:lnTo>
                        <a:lnTo>
                          <a:pt x="1369" y="1298"/>
                        </a:lnTo>
                        <a:lnTo>
                          <a:pt x="1310" y="1286"/>
                        </a:lnTo>
                        <a:lnTo>
                          <a:pt x="1167" y="1227"/>
                        </a:lnTo>
                        <a:lnTo>
                          <a:pt x="1119" y="1215"/>
                        </a:lnTo>
                        <a:cubicBezTo>
                          <a:pt x="1072" y="1191"/>
                          <a:pt x="1036" y="1179"/>
                          <a:pt x="988" y="1155"/>
                        </a:cubicBezTo>
                        <a:lnTo>
                          <a:pt x="917" y="1132"/>
                        </a:lnTo>
                        <a:cubicBezTo>
                          <a:pt x="857" y="1096"/>
                          <a:pt x="798" y="1072"/>
                          <a:pt x="738" y="1036"/>
                        </a:cubicBezTo>
                        <a:cubicBezTo>
                          <a:pt x="476" y="893"/>
                          <a:pt x="250" y="679"/>
                          <a:pt x="107" y="417"/>
                        </a:cubicBezTo>
                        <a:cubicBezTo>
                          <a:pt x="36" y="286"/>
                          <a:pt x="0" y="143"/>
                          <a:pt x="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2"/>
                  <p:cNvSpPr/>
                  <p:nvPr/>
                </p:nvSpPr>
                <p:spPr>
                  <a:xfrm>
                    <a:off x="690700" y="2992113"/>
                    <a:ext cx="136950" cy="79200"/>
                  </a:xfrm>
                  <a:custGeom>
                    <a:avLst/>
                    <a:gdLst/>
                    <a:ahLst/>
                    <a:cxnLst/>
                    <a:rect l="l" t="t" r="r" b="b"/>
                    <a:pathLst>
                      <a:path w="5478" h="3168" extrusionOk="0">
                        <a:moveTo>
                          <a:pt x="4501" y="560"/>
                        </a:moveTo>
                        <a:cubicBezTo>
                          <a:pt x="5477" y="1132"/>
                          <a:pt x="5477" y="2037"/>
                          <a:pt x="4513" y="2608"/>
                        </a:cubicBezTo>
                        <a:cubicBezTo>
                          <a:pt x="3536" y="3168"/>
                          <a:pt x="1965" y="3168"/>
                          <a:pt x="988" y="2608"/>
                        </a:cubicBezTo>
                        <a:cubicBezTo>
                          <a:pt x="12" y="2037"/>
                          <a:pt x="0" y="1132"/>
                          <a:pt x="977" y="560"/>
                        </a:cubicBezTo>
                        <a:cubicBezTo>
                          <a:pt x="1941" y="1"/>
                          <a:pt x="3524" y="1"/>
                          <a:pt x="4501" y="56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2"/>
                  <p:cNvSpPr/>
                  <p:nvPr/>
                </p:nvSpPr>
                <p:spPr>
                  <a:xfrm>
                    <a:off x="705875" y="3000738"/>
                    <a:ext cx="106875" cy="61950"/>
                  </a:xfrm>
                  <a:custGeom>
                    <a:avLst/>
                    <a:gdLst/>
                    <a:ahLst/>
                    <a:cxnLst/>
                    <a:rect l="l" t="t" r="r" b="b"/>
                    <a:pathLst>
                      <a:path w="4275" h="2478" extrusionOk="0">
                        <a:moveTo>
                          <a:pt x="3501" y="442"/>
                        </a:moveTo>
                        <a:cubicBezTo>
                          <a:pt x="4263" y="882"/>
                          <a:pt x="4275" y="1596"/>
                          <a:pt x="3513" y="2037"/>
                        </a:cubicBezTo>
                        <a:cubicBezTo>
                          <a:pt x="2763" y="2477"/>
                          <a:pt x="1524" y="2477"/>
                          <a:pt x="762" y="2037"/>
                        </a:cubicBezTo>
                        <a:cubicBezTo>
                          <a:pt x="0" y="1585"/>
                          <a:pt x="0" y="882"/>
                          <a:pt x="762" y="442"/>
                        </a:cubicBezTo>
                        <a:cubicBezTo>
                          <a:pt x="1524" y="1"/>
                          <a:pt x="2739" y="1"/>
                          <a:pt x="3501" y="44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52"/>
                  <p:cNvSpPr/>
                  <p:nvPr/>
                </p:nvSpPr>
                <p:spPr>
                  <a:xfrm>
                    <a:off x="718075" y="3010063"/>
                    <a:ext cx="82475" cy="43325"/>
                  </a:xfrm>
                  <a:custGeom>
                    <a:avLst/>
                    <a:gdLst/>
                    <a:ahLst/>
                    <a:cxnLst/>
                    <a:rect l="l" t="t" r="r" b="b"/>
                    <a:pathLst>
                      <a:path w="3299" h="1733" extrusionOk="0">
                        <a:moveTo>
                          <a:pt x="1644" y="0"/>
                        </a:moveTo>
                        <a:cubicBezTo>
                          <a:pt x="1280" y="0"/>
                          <a:pt x="917" y="86"/>
                          <a:pt x="584" y="259"/>
                        </a:cubicBezTo>
                        <a:cubicBezTo>
                          <a:pt x="1" y="592"/>
                          <a:pt x="1" y="1140"/>
                          <a:pt x="584" y="1473"/>
                        </a:cubicBezTo>
                        <a:cubicBezTo>
                          <a:pt x="917" y="1646"/>
                          <a:pt x="1280" y="1732"/>
                          <a:pt x="1644" y="1732"/>
                        </a:cubicBezTo>
                        <a:cubicBezTo>
                          <a:pt x="2007" y="1732"/>
                          <a:pt x="2370" y="1646"/>
                          <a:pt x="2703" y="1473"/>
                        </a:cubicBezTo>
                        <a:cubicBezTo>
                          <a:pt x="3299" y="1140"/>
                          <a:pt x="3287" y="592"/>
                          <a:pt x="2703" y="259"/>
                        </a:cubicBezTo>
                        <a:cubicBezTo>
                          <a:pt x="2370" y="86"/>
                          <a:pt x="2007" y="0"/>
                          <a:pt x="164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52"/>
                  <p:cNvSpPr/>
                  <p:nvPr/>
                </p:nvSpPr>
                <p:spPr>
                  <a:xfrm>
                    <a:off x="721950" y="2625713"/>
                    <a:ext cx="74725" cy="427750"/>
                  </a:xfrm>
                  <a:custGeom>
                    <a:avLst/>
                    <a:gdLst/>
                    <a:ahLst/>
                    <a:cxnLst/>
                    <a:rect l="l" t="t" r="r" b="b"/>
                    <a:pathLst>
                      <a:path w="2989" h="17110" extrusionOk="0">
                        <a:moveTo>
                          <a:pt x="2989" y="16240"/>
                        </a:moveTo>
                        <a:cubicBezTo>
                          <a:pt x="2929" y="16407"/>
                          <a:pt x="2834" y="17109"/>
                          <a:pt x="1453" y="17109"/>
                        </a:cubicBezTo>
                        <a:cubicBezTo>
                          <a:pt x="619" y="17109"/>
                          <a:pt x="48" y="16681"/>
                          <a:pt x="0" y="16193"/>
                        </a:cubicBezTo>
                        <a:lnTo>
                          <a:pt x="0" y="0"/>
                        </a:lnTo>
                        <a:lnTo>
                          <a:pt x="2989" y="0"/>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3" name="Google Shape;1553;p52"/>
                  <p:cNvGrpSpPr/>
                  <p:nvPr/>
                </p:nvGrpSpPr>
                <p:grpSpPr>
                  <a:xfrm>
                    <a:off x="725225" y="2741788"/>
                    <a:ext cx="59550" cy="283100"/>
                    <a:chOff x="3291025" y="2708875"/>
                    <a:chExt cx="59550" cy="283100"/>
                  </a:xfrm>
                </p:grpSpPr>
                <p:sp>
                  <p:nvSpPr>
                    <p:cNvPr id="1554" name="Google Shape;1554;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1" name="Google Shape;1561;p52"/>
                  <p:cNvSpPr/>
                  <p:nvPr/>
                </p:nvSpPr>
                <p:spPr>
                  <a:xfrm>
                    <a:off x="880900" y="3673463"/>
                    <a:ext cx="373575" cy="231000"/>
                  </a:xfrm>
                  <a:custGeom>
                    <a:avLst/>
                    <a:gdLst/>
                    <a:ahLst/>
                    <a:cxnLst/>
                    <a:rect l="l" t="t" r="r" b="b"/>
                    <a:pathLst>
                      <a:path w="14943" h="9240" extrusionOk="0">
                        <a:moveTo>
                          <a:pt x="14943" y="60"/>
                        </a:moveTo>
                        <a:lnTo>
                          <a:pt x="14942" y="314"/>
                        </a:lnTo>
                        <a:lnTo>
                          <a:pt x="14942" y="314"/>
                        </a:lnTo>
                        <a:cubicBezTo>
                          <a:pt x="14942" y="312"/>
                          <a:pt x="14942" y="311"/>
                          <a:pt x="14943" y="310"/>
                        </a:cubicBezTo>
                        <a:lnTo>
                          <a:pt x="14943" y="250"/>
                        </a:lnTo>
                        <a:cubicBezTo>
                          <a:pt x="14943" y="191"/>
                          <a:pt x="14943" y="119"/>
                          <a:pt x="14943" y="60"/>
                        </a:cubicBezTo>
                        <a:close/>
                        <a:moveTo>
                          <a:pt x="12" y="0"/>
                        </a:moveTo>
                        <a:lnTo>
                          <a:pt x="0" y="4882"/>
                        </a:lnTo>
                        <a:cubicBezTo>
                          <a:pt x="0" y="6001"/>
                          <a:pt x="727" y="7120"/>
                          <a:pt x="2203" y="7965"/>
                        </a:cubicBezTo>
                        <a:cubicBezTo>
                          <a:pt x="2382" y="8072"/>
                          <a:pt x="2560" y="8168"/>
                          <a:pt x="2751" y="8251"/>
                        </a:cubicBezTo>
                        <a:cubicBezTo>
                          <a:pt x="2822" y="8287"/>
                          <a:pt x="2882" y="8311"/>
                          <a:pt x="2953" y="8334"/>
                        </a:cubicBezTo>
                        <a:cubicBezTo>
                          <a:pt x="3060" y="8382"/>
                          <a:pt x="3167" y="8442"/>
                          <a:pt x="3286" y="8489"/>
                        </a:cubicBezTo>
                        <a:lnTo>
                          <a:pt x="3346" y="8513"/>
                        </a:lnTo>
                        <a:cubicBezTo>
                          <a:pt x="3394" y="8525"/>
                          <a:pt x="3429" y="8537"/>
                          <a:pt x="3477" y="8561"/>
                        </a:cubicBezTo>
                        <a:cubicBezTo>
                          <a:pt x="3620" y="8608"/>
                          <a:pt x="3775" y="8668"/>
                          <a:pt x="3917" y="8715"/>
                        </a:cubicBezTo>
                        <a:lnTo>
                          <a:pt x="4084" y="8763"/>
                        </a:lnTo>
                        <a:lnTo>
                          <a:pt x="4191" y="8799"/>
                        </a:lnTo>
                        <a:cubicBezTo>
                          <a:pt x="4251" y="8811"/>
                          <a:pt x="4310" y="8823"/>
                          <a:pt x="4382" y="8846"/>
                        </a:cubicBezTo>
                        <a:cubicBezTo>
                          <a:pt x="4525" y="8882"/>
                          <a:pt x="4691" y="8918"/>
                          <a:pt x="4846" y="8954"/>
                        </a:cubicBezTo>
                        <a:cubicBezTo>
                          <a:pt x="4882" y="8965"/>
                          <a:pt x="4929" y="8977"/>
                          <a:pt x="4965" y="8989"/>
                        </a:cubicBezTo>
                        <a:cubicBezTo>
                          <a:pt x="5013" y="8989"/>
                          <a:pt x="5084" y="9001"/>
                          <a:pt x="5156" y="9013"/>
                        </a:cubicBezTo>
                        <a:cubicBezTo>
                          <a:pt x="5287" y="9037"/>
                          <a:pt x="5418" y="9061"/>
                          <a:pt x="5549" y="9085"/>
                        </a:cubicBezTo>
                        <a:cubicBezTo>
                          <a:pt x="5608" y="9096"/>
                          <a:pt x="5656" y="9108"/>
                          <a:pt x="5703" y="9108"/>
                        </a:cubicBezTo>
                        <a:cubicBezTo>
                          <a:pt x="5763" y="9120"/>
                          <a:pt x="5822" y="9120"/>
                          <a:pt x="5882" y="9132"/>
                        </a:cubicBezTo>
                        <a:cubicBezTo>
                          <a:pt x="6013" y="9144"/>
                          <a:pt x="6132" y="9168"/>
                          <a:pt x="6263" y="9180"/>
                        </a:cubicBezTo>
                        <a:lnTo>
                          <a:pt x="6430" y="9192"/>
                        </a:lnTo>
                        <a:lnTo>
                          <a:pt x="6608" y="9204"/>
                        </a:lnTo>
                        <a:cubicBezTo>
                          <a:pt x="6727" y="9215"/>
                          <a:pt x="6858" y="9215"/>
                          <a:pt x="6977" y="9227"/>
                        </a:cubicBezTo>
                        <a:cubicBezTo>
                          <a:pt x="7049" y="9227"/>
                          <a:pt x="7108" y="9227"/>
                          <a:pt x="7168" y="9239"/>
                        </a:cubicBezTo>
                        <a:lnTo>
                          <a:pt x="7930" y="9239"/>
                        </a:lnTo>
                        <a:lnTo>
                          <a:pt x="8049" y="9227"/>
                        </a:lnTo>
                        <a:cubicBezTo>
                          <a:pt x="8228" y="9227"/>
                          <a:pt x="8394" y="9204"/>
                          <a:pt x="8561" y="9192"/>
                        </a:cubicBezTo>
                        <a:lnTo>
                          <a:pt x="8763" y="9180"/>
                        </a:lnTo>
                        <a:lnTo>
                          <a:pt x="8859" y="9168"/>
                        </a:lnTo>
                        <a:lnTo>
                          <a:pt x="9013" y="9144"/>
                        </a:lnTo>
                        <a:cubicBezTo>
                          <a:pt x="9180" y="9132"/>
                          <a:pt x="9359" y="9108"/>
                          <a:pt x="9525" y="9073"/>
                        </a:cubicBezTo>
                        <a:lnTo>
                          <a:pt x="9656" y="9061"/>
                        </a:lnTo>
                        <a:lnTo>
                          <a:pt x="9716" y="9049"/>
                        </a:lnTo>
                        <a:cubicBezTo>
                          <a:pt x="9799" y="9025"/>
                          <a:pt x="9871" y="9013"/>
                          <a:pt x="9954" y="8989"/>
                        </a:cubicBezTo>
                        <a:cubicBezTo>
                          <a:pt x="10097" y="8965"/>
                          <a:pt x="10228" y="8942"/>
                          <a:pt x="10371" y="8906"/>
                        </a:cubicBezTo>
                        <a:cubicBezTo>
                          <a:pt x="10466" y="8882"/>
                          <a:pt x="10561" y="8858"/>
                          <a:pt x="10668" y="8823"/>
                        </a:cubicBezTo>
                        <a:cubicBezTo>
                          <a:pt x="10799" y="8787"/>
                          <a:pt x="10930" y="8751"/>
                          <a:pt x="11049" y="8715"/>
                        </a:cubicBezTo>
                        <a:lnTo>
                          <a:pt x="11133" y="8692"/>
                        </a:lnTo>
                        <a:cubicBezTo>
                          <a:pt x="11287" y="8644"/>
                          <a:pt x="11442" y="8584"/>
                          <a:pt x="11585" y="8537"/>
                        </a:cubicBezTo>
                        <a:cubicBezTo>
                          <a:pt x="11609" y="8525"/>
                          <a:pt x="11633" y="8513"/>
                          <a:pt x="11657" y="8501"/>
                        </a:cubicBezTo>
                        <a:cubicBezTo>
                          <a:pt x="11823" y="8442"/>
                          <a:pt x="11978" y="8370"/>
                          <a:pt x="12133" y="8299"/>
                        </a:cubicBezTo>
                        <a:lnTo>
                          <a:pt x="12276" y="8239"/>
                        </a:lnTo>
                        <a:cubicBezTo>
                          <a:pt x="12442" y="8156"/>
                          <a:pt x="12609" y="8061"/>
                          <a:pt x="12776" y="7977"/>
                        </a:cubicBezTo>
                        <a:lnTo>
                          <a:pt x="12871" y="7918"/>
                        </a:lnTo>
                        <a:cubicBezTo>
                          <a:pt x="13002" y="7834"/>
                          <a:pt x="13133" y="7751"/>
                          <a:pt x="13252" y="7668"/>
                        </a:cubicBezTo>
                        <a:lnTo>
                          <a:pt x="13311" y="7620"/>
                        </a:lnTo>
                        <a:cubicBezTo>
                          <a:pt x="13442" y="7525"/>
                          <a:pt x="13573" y="7430"/>
                          <a:pt x="13692" y="7322"/>
                        </a:cubicBezTo>
                        <a:lnTo>
                          <a:pt x="13752" y="7287"/>
                        </a:lnTo>
                        <a:lnTo>
                          <a:pt x="13812" y="7227"/>
                        </a:lnTo>
                        <a:cubicBezTo>
                          <a:pt x="13907" y="7132"/>
                          <a:pt x="14002" y="7049"/>
                          <a:pt x="14085" y="6953"/>
                        </a:cubicBezTo>
                        <a:lnTo>
                          <a:pt x="14133" y="6894"/>
                        </a:lnTo>
                        <a:cubicBezTo>
                          <a:pt x="14181" y="6834"/>
                          <a:pt x="14228" y="6787"/>
                          <a:pt x="14276" y="6727"/>
                        </a:cubicBezTo>
                        <a:cubicBezTo>
                          <a:pt x="14395" y="6584"/>
                          <a:pt x="14490" y="6441"/>
                          <a:pt x="14574" y="6275"/>
                        </a:cubicBezTo>
                        <a:cubicBezTo>
                          <a:pt x="14657" y="6144"/>
                          <a:pt x="14716" y="6001"/>
                          <a:pt x="14776" y="5858"/>
                        </a:cubicBezTo>
                        <a:cubicBezTo>
                          <a:pt x="14824" y="5715"/>
                          <a:pt x="14871" y="5572"/>
                          <a:pt x="14895" y="5429"/>
                        </a:cubicBezTo>
                        <a:cubicBezTo>
                          <a:pt x="14895" y="5417"/>
                          <a:pt x="14895" y="5405"/>
                          <a:pt x="14895" y="5394"/>
                        </a:cubicBezTo>
                        <a:cubicBezTo>
                          <a:pt x="14895" y="5394"/>
                          <a:pt x="14895" y="5394"/>
                          <a:pt x="14895" y="5382"/>
                        </a:cubicBezTo>
                        <a:cubicBezTo>
                          <a:pt x="14907" y="5322"/>
                          <a:pt x="14919" y="5251"/>
                          <a:pt x="14931" y="5179"/>
                        </a:cubicBezTo>
                        <a:lnTo>
                          <a:pt x="14931" y="5108"/>
                        </a:lnTo>
                        <a:lnTo>
                          <a:pt x="14931" y="5001"/>
                        </a:lnTo>
                        <a:lnTo>
                          <a:pt x="14931" y="4941"/>
                        </a:lnTo>
                        <a:lnTo>
                          <a:pt x="14942" y="314"/>
                        </a:lnTo>
                        <a:lnTo>
                          <a:pt x="14942" y="314"/>
                        </a:lnTo>
                        <a:cubicBezTo>
                          <a:pt x="14918" y="479"/>
                          <a:pt x="14883" y="644"/>
                          <a:pt x="14835" y="798"/>
                        </a:cubicBezTo>
                        <a:cubicBezTo>
                          <a:pt x="14835" y="798"/>
                          <a:pt x="14835" y="810"/>
                          <a:pt x="14835" y="822"/>
                        </a:cubicBezTo>
                        <a:cubicBezTo>
                          <a:pt x="14812" y="893"/>
                          <a:pt x="14788" y="964"/>
                          <a:pt x="14752" y="1036"/>
                        </a:cubicBezTo>
                        <a:lnTo>
                          <a:pt x="14752" y="1060"/>
                        </a:lnTo>
                        <a:cubicBezTo>
                          <a:pt x="14597" y="1405"/>
                          <a:pt x="14395" y="1726"/>
                          <a:pt x="14145" y="2012"/>
                        </a:cubicBezTo>
                        <a:lnTo>
                          <a:pt x="14097" y="2060"/>
                        </a:lnTo>
                        <a:cubicBezTo>
                          <a:pt x="13990" y="2179"/>
                          <a:pt x="13871" y="2286"/>
                          <a:pt x="13764" y="2393"/>
                        </a:cubicBezTo>
                        <a:lnTo>
                          <a:pt x="13704" y="2441"/>
                        </a:lnTo>
                        <a:cubicBezTo>
                          <a:pt x="13585" y="2548"/>
                          <a:pt x="13454" y="2643"/>
                          <a:pt x="13323" y="2738"/>
                        </a:cubicBezTo>
                        <a:lnTo>
                          <a:pt x="13264" y="2786"/>
                        </a:lnTo>
                        <a:cubicBezTo>
                          <a:pt x="13109" y="2893"/>
                          <a:pt x="12966" y="2989"/>
                          <a:pt x="12788" y="3084"/>
                        </a:cubicBezTo>
                        <a:cubicBezTo>
                          <a:pt x="12609" y="3179"/>
                          <a:pt x="12454" y="3262"/>
                          <a:pt x="12276" y="3346"/>
                        </a:cubicBezTo>
                        <a:lnTo>
                          <a:pt x="12145" y="3417"/>
                        </a:lnTo>
                        <a:cubicBezTo>
                          <a:pt x="11990" y="3489"/>
                          <a:pt x="11835" y="3560"/>
                          <a:pt x="11668" y="3620"/>
                        </a:cubicBezTo>
                        <a:lnTo>
                          <a:pt x="11597" y="3643"/>
                        </a:lnTo>
                        <a:cubicBezTo>
                          <a:pt x="11430" y="3715"/>
                          <a:pt x="11240" y="3774"/>
                          <a:pt x="11061" y="3834"/>
                        </a:cubicBezTo>
                        <a:cubicBezTo>
                          <a:pt x="10942" y="3870"/>
                          <a:pt x="10811" y="3905"/>
                          <a:pt x="10680" y="3941"/>
                        </a:cubicBezTo>
                        <a:cubicBezTo>
                          <a:pt x="10585" y="3965"/>
                          <a:pt x="10490" y="3989"/>
                          <a:pt x="10383" y="4012"/>
                        </a:cubicBezTo>
                        <a:cubicBezTo>
                          <a:pt x="10240" y="4048"/>
                          <a:pt x="10109" y="4084"/>
                          <a:pt x="9966" y="4108"/>
                        </a:cubicBezTo>
                        <a:cubicBezTo>
                          <a:pt x="9871" y="4132"/>
                          <a:pt x="9763" y="4155"/>
                          <a:pt x="9668" y="4167"/>
                        </a:cubicBezTo>
                        <a:lnTo>
                          <a:pt x="9537" y="4191"/>
                        </a:lnTo>
                        <a:cubicBezTo>
                          <a:pt x="9371" y="4215"/>
                          <a:pt x="9204" y="4239"/>
                          <a:pt x="9025" y="4262"/>
                        </a:cubicBezTo>
                        <a:lnTo>
                          <a:pt x="8870" y="4274"/>
                        </a:lnTo>
                        <a:cubicBezTo>
                          <a:pt x="8775" y="4286"/>
                          <a:pt x="8680" y="4298"/>
                          <a:pt x="8573" y="4310"/>
                        </a:cubicBezTo>
                        <a:cubicBezTo>
                          <a:pt x="8406" y="4322"/>
                          <a:pt x="8239" y="4334"/>
                          <a:pt x="8073" y="4334"/>
                        </a:cubicBezTo>
                        <a:lnTo>
                          <a:pt x="7751" y="4346"/>
                        </a:lnTo>
                        <a:lnTo>
                          <a:pt x="7335" y="4346"/>
                        </a:lnTo>
                        <a:cubicBezTo>
                          <a:pt x="7204" y="4346"/>
                          <a:pt x="7108" y="4346"/>
                          <a:pt x="7001" y="4334"/>
                        </a:cubicBezTo>
                        <a:cubicBezTo>
                          <a:pt x="6882" y="4322"/>
                          <a:pt x="6739" y="4322"/>
                          <a:pt x="6620" y="4322"/>
                        </a:cubicBezTo>
                        <a:cubicBezTo>
                          <a:pt x="6489" y="4310"/>
                          <a:pt x="6382" y="4298"/>
                          <a:pt x="6275" y="4286"/>
                        </a:cubicBezTo>
                        <a:cubicBezTo>
                          <a:pt x="6156" y="4274"/>
                          <a:pt x="6025" y="4262"/>
                          <a:pt x="5894" y="4251"/>
                        </a:cubicBezTo>
                        <a:cubicBezTo>
                          <a:pt x="5775" y="4227"/>
                          <a:pt x="5680" y="4215"/>
                          <a:pt x="5561" y="4203"/>
                        </a:cubicBezTo>
                        <a:cubicBezTo>
                          <a:pt x="5453" y="4179"/>
                          <a:pt x="5299" y="4155"/>
                          <a:pt x="5168" y="4132"/>
                        </a:cubicBezTo>
                        <a:cubicBezTo>
                          <a:pt x="5060" y="4108"/>
                          <a:pt x="4965" y="4084"/>
                          <a:pt x="4858" y="4072"/>
                        </a:cubicBezTo>
                        <a:cubicBezTo>
                          <a:pt x="4703" y="4036"/>
                          <a:pt x="4548" y="3989"/>
                          <a:pt x="4394" y="3953"/>
                        </a:cubicBezTo>
                        <a:cubicBezTo>
                          <a:pt x="4287" y="3929"/>
                          <a:pt x="4191" y="3905"/>
                          <a:pt x="4096" y="3870"/>
                        </a:cubicBezTo>
                        <a:lnTo>
                          <a:pt x="3941" y="3822"/>
                        </a:lnTo>
                        <a:cubicBezTo>
                          <a:pt x="3786" y="3774"/>
                          <a:pt x="3644" y="3727"/>
                          <a:pt x="3489" y="3679"/>
                        </a:cubicBezTo>
                        <a:cubicBezTo>
                          <a:pt x="3441" y="3655"/>
                          <a:pt x="3405" y="3643"/>
                          <a:pt x="3358" y="3631"/>
                        </a:cubicBezTo>
                        <a:cubicBezTo>
                          <a:pt x="3227" y="3572"/>
                          <a:pt x="3096" y="3512"/>
                          <a:pt x="2965" y="3465"/>
                        </a:cubicBezTo>
                        <a:cubicBezTo>
                          <a:pt x="2894" y="3429"/>
                          <a:pt x="2834" y="3405"/>
                          <a:pt x="2763" y="3370"/>
                        </a:cubicBezTo>
                        <a:cubicBezTo>
                          <a:pt x="2584" y="3286"/>
                          <a:pt x="2393" y="3191"/>
                          <a:pt x="2215" y="3084"/>
                        </a:cubicBezTo>
                        <a:cubicBezTo>
                          <a:pt x="1298" y="2560"/>
                          <a:pt x="667" y="1917"/>
                          <a:pt x="322" y="1250"/>
                        </a:cubicBezTo>
                        <a:cubicBezTo>
                          <a:pt x="119" y="869"/>
                          <a:pt x="12" y="441"/>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52"/>
                  <p:cNvSpPr/>
                  <p:nvPr/>
                </p:nvSpPr>
                <p:spPr>
                  <a:xfrm>
                    <a:off x="862150" y="3555288"/>
                    <a:ext cx="410775" cy="237850"/>
                  </a:xfrm>
                  <a:custGeom>
                    <a:avLst/>
                    <a:gdLst/>
                    <a:ahLst/>
                    <a:cxnLst/>
                    <a:rect l="l" t="t" r="r" b="b"/>
                    <a:pathLst>
                      <a:path w="16431" h="9514" extrusionOk="0">
                        <a:moveTo>
                          <a:pt x="13490" y="1691"/>
                        </a:moveTo>
                        <a:cubicBezTo>
                          <a:pt x="16419" y="3382"/>
                          <a:pt x="16431" y="6132"/>
                          <a:pt x="13526" y="7823"/>
                        </a:cubicBezTo>
                        <a:cubicBezTo>
                          <a:pt x="10609" y="9513"/>
                          <a:pt x="5870" y="9513"/>
                          <a:pt x="2941" y="7823"/>
                        </a:cubicBezTo>
                        <a:cubicBezTo>
                          <a:pt x="12" y="6132"/>
                          <a:pt x="0" y="3382"/>
                          <a:pt x="2905" y="1691"/>
                        </a:cubicBezTo>
                        <a:cubicBezTo>
                          <a:pt x="5822" y="0"/>
                          <a:pt x="10561" y="0"/>
                          <a:pt x="13490"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52"/>
                  <p:cNvSpPr/>
                  <p:nvPr/>
                </p:nvSpPr>
                <p:spPr>
                  <a:xfrm>
                    <a:off x="960975" y="3612438"/>
                    <a:ext cx="213125" cy="123550"/>
                  </a:xfrm>
                  <a:custGeom>
                    <a:avLst/>
                    <a:gdLst/>
                    <a:ahLst/>
                    <a:cxnLst/>
                    <a:rect l="l" t="t" r="r" b="b"/>
                    <a:pathLst>
                      <a:path w="8525" h="4942" extrusionOk="0">
                        <a:moveTo>
                          <a:pt x="7001" y="881"/>
                        </a:moveTo>
                        <a:cubicBezTo>
                          <a:pt x="8525" y="1762"/>
                          <a:pt x="8525" y="3179"/>
                          <a:pt x="7013" y="4060"/>
                        </a:cubicBezTo>
                        <a:cubicBezTo>
                          <a:pt x="5513" y="4941"/>
                          <a:pt x="3048" y="4941"/>
                          <a:pt x="1524" y="4060"/>
                        </a:cubicBezTo>
                        <a:cubicBezTo>
                          <a:pt x="0" y="3179"/>
                          <a:pt x="0" y="1762"/>
                          <a:pt x="1512" y="881"/>
                        </a:cubicBezTo>
                        <a:cubicBezTo>
                          <a:pt x="3024"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52"/>
                  <p:cNvSpPr/>
                  <p:nvPr/>
                </p:nvSpPr>
                <p:spPr>
                  <a:xfrm>
                    <a:off x="985675" y="3630963"/>
                    <a:ext cx="163725" cy="86500"/>
                  </a:xfrm>
                  <a:custGeom>
                    <a:avLst/>
                    <a:gdLst/>
                    <a:ahLst/>
                    <a:cxnLst/>
                    <a:rect l="l" t="t" r="r" b="b"/>
                    <a:pathLst>
                      <a:path w="6549" h="3460" extrusionOk="0">
                        <a:moveTo>
                          <a:pt x="3264" y="0"/>
                        </a:moveTo>
                        <a:cubicBezTo>
                          <a:pt x="2501" y="0"/>
                          <a:pt x="1739" y="170"/>
                          <a:pt x="1155" y="509"/>
                        </a:cubicBezTo>
                        <a:cubicBezTo>
                          <a:pt x="0" y="1176"/>
                          <a:pt x="0" y="2272"/>
                          <a:pt x="1167" y="2950"/>
                        </a:cubicBezTo>
                        <a:cubicBezTo>
                          <a:pt x="1756" y="3290"/>
                          <a:pt x="2521" y="3459"/>
                          <a:pt x="3285" y="3459"/>
                        </a:cubicBezTo>
                        <a:cubicBezTo>
                          <a:pt x="4048" y="3459"/>
                          <a:pt x="4810" y="3290"/>
                          <a:pt x="5394" y="2950"/>
                        </a:cubicBezTo>
                        <a:cubicBezTo>
                          <a:pt x="6549" y="2272"/>
                          <a:pt x="6549" y="1176"/>
                          <a:pt x="5382" y="509"/>
                        </a:cubicBezTo>
                        <a:cubicBezTo>
                          <a:pt x="4793" y="170"/>
                          <a:pt x="4028" y="0"/>
                          <a:pt x="3264"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52"/>
                  <p:cNvSpPr/>
                  <p:nvPr/>
                </p:nvSpPr>
                <p:spPr>
                  <a:xfrm>
                    <a:off x="844875" y="3652913"/>
                    <a:ext cx="445525" cy="274750"/>
                  </a:xfrm>
                  <a:custGeom>
                    <a:avLst/>
                    <a:gdLst/>
                    <a:ahLst/>
                    <a:cxnLst/>
                    <a:rect l="l" t="t" r="r" b="b"/>
                    <a:pathLst>
                      <a:path w="17821" h="10990" extrusionOk="0">
                        <a:moveTo>
                          <a:pt x="17812" y="60"/>
                        </a:moveTo>
                        <a:lnTo>
                          <a:pt x="17812" y="215"/>
                        </a:lnTo>
                        <a:lnTo>
                          <a:pt x="17812" y="215"/>
                        </a:lnTo>
                        <a:cubicBezTo>
                          <a:pt x="17818" y="162"/>
                          <a:pt x="17820" y="106"/>
                          <a:pt x="17812" y="60"/>
                        </a:cubicBezTo>
                        <a:close/>
                        <a:moveTo>
                          <a:pt x="24" y="1"/>
                        </a:moveTo>
                        <a:lnTo>
                          <a:pt x="1" y="5811"/>
                        </a:lnTo>
                        <a:cubicBezTo>
                          <a:pt x="1" y="7144"/>
                          <a:pt x="882" y="8466"/>
                          <a:pt x="2632" y="9490"/>
                        </a:cubicBezTo>
                        <a:cubicBezTo>
                          <a:pt x="2846" y="9609"/>
                          <a:pt x="3061" y="9716"/>
                          <a:pt x="3287" y="9823"/>
                        </a:cubicBezTo>
                        <a:cubicBezTo>
                          <a:pt x="3370" y="9859"/>
                          <a:pt x="3442" y="9895"/>
                          <a:pt x="3525" y="9930"/>
                        </a:cubicBezTo>
                        <a:cubicBezTo>
                          <a:pt x="3656" y="9990"/>
                          <a:pt x="3787" y="10049"/>
                          <a:pt x="3918" y="10097"/>
                        </a:cubicBezTo>
                        <a:lnTo>
                          <a:pt x="3989" y="10133"/>
                        </a:lnTo>
                        <a:cubicBezTo>
                          <a:pt x="4049" y="10145"/>
                          <a:pt x="4096" y="10168"/>
                          <a:pt x="4144" y="10180"/>
                        </a:cubicBezTo>
                        <a:cubicBezTo>
                          <a:pt x="4323" y="10252"/>
                          <a:pt x="4501" y="10311"/>
                          <a:pt x="4680" y="10371"/>
                        </a:cubicBezTo>
                        <a:lnTo>
                          <a:pt x="4870" y="10430"/>
                        </a:lnTo>
                        <a:lnTo>
                          <a:pt x="5001" y="10466"/>
                        </a:lnTo>
                        <a:cubicBezTo>
                          <a:pt x="5073" y="10490"/>
                          <a:pt x="5144" y="10502"/>
                          <a:pt x="5227" y="10526"/>
                        </a:cubicBezTo>
                        <a:cubicBezTo>
                          <a:pt x="5406" y="10573"/>
                          <a:pt x="5597" y="10621"/>
                          <a:pt x="5775" y="10657"/>
                        </a:cubicBezTo>
                        <a:cubicBezTo>
                          <a:pt x="5835" y="10669"/>
                          <a:pt x="5882" y="10680"/>
                          <a:pt x="5930" y="10692"/>
                        </a:cubicBezTo>
                        <a:cubicBezTo>
                          <a:pt x="5978" y="10704"/>
                          <a:pt x="6073" y="10716"/>
                          <a:pt x="6156" y="10728"/>
                        </a:cubicBezTo>
                        <a:cubicBezTo>
                          <a:pt x="6299" y="10764"/>
                          <a:pt x="6466" y="10788"/>
                          <a:pt x="6621" y="10811"/>
                        </a:cubicBezTo>
                        <a:cubicBezTo>
                          <a:pt x="6692" y="10823"/>
                          <a:pt x="6751" y="10835"/>
                          <a:pt x="6811" y="10847"/>
                        </a:cubicBezTo>
                        <a:lnTo>
                          <a:pt x="7025" y="10871"/>
                        </a:lnTo>
                        <a:cubicBezTo>
                          <a:pt x="7168" y="10895"/>
                          <a:pt x="7323" y="10907"/>
                          <a:pt x="7466" y="10919"/>
                        </a:cubicBezTo>
                        <a:cubicBezTo>
                          <a:pt x="7537" y="10919"/>
                          <a:pt x="7609" y="10942"/>
                          <a:pt x="7680" y="10942"/>
                        </a:cubicBezTo>
                        <a:lnTo>
                          <a:pt x="7883" y="10954"/>
                        </a:lnTo>
                        <a:cubicBezTo>
                          <a:pt x="8025" y="10966"/>
                          <a:pt x="8180" y="10978"/>
                          <a:pt x="8323" y="10978"/>
                        </a:cubicBezTo>
                        <a:cubicBezTo>
                          <a:pt x="8406" y="10978"/>
                          <a:pt x="8478" y="10990"/>
                          <a:pt x="8549" y="10990"/>
                        </a:cubicBezTo>
                        <a:lnTo>
                          <a:pt x="9466" y="10990"/>
                        </a:lnTo>
                        <a:lnTo>
                          <a:pt x="9609" y="10978"/>
                        </a:lnTo>
                        <a:cubicBezTo>
                          <a:pt x="9811" y="10966"/>
                          <a:pt x="10014" y="10954"/>
                          <a:pt x="10204" y="10942"/>
                        </a:cubicBezTo>
                        <a:cubicBezTo>
                          <a:pt x="10288" y="10942"/>
                          <a:pt x="10371" y="10942"/>
                          <a:pt x="10454" y="10919"/>
                        </a:cubicBezTo>
                        <a:lnTo>
                          <a:pt x="10573" y="10907"/>
                        </a:lnTo>
                        <a:lnTo>
                          <a:pt x="10752" y="10883"/>
                        </a:lnTo>
                        <a:cubicBezTo>
                          <a:pt x="10954" y="10859"/>
                          <a:pt x="11169" y="10835"/>
                          <a:pt x="11371" y="10799"/>
                        </a:cubicBezTo>
                        <a:lnTo>
                          <a:pt x="11514" y="10776"/>
                        </a:lnTo>
                        <a:lnTo>
                          <a:pt x="11585" y="10764"/>
                        </a:lnTo>
                        <a:cubicBezTo>
                          <a:pt x="11681" y="10752"/>
                          <a:pt x="11776" y="10728"/>
                          <a:pt x="11871" y="10704"/>
                        </a:cubicBezTo>
                        <a:cubicBezTo>
                          <a:pt x="12038" y="10669"/>
                          <a:pt x="12205" y="10633"/>
                          <a:pt x="12371" y="10597"/>
                        </a:cubicBezTo>
                        <a:cubicBezTo>
                          <a:pt x="12490" y="10573"/>
                          <a:pt x="12597" y="10538"/>
                          <a:pt x="12717" y="10502"/>
                        </a:cubicBezTo>
                        <a:cubicBezTo>
                          <a:pt x="12871" y="10466"/>
                          <a:pt x="13026" y="10418"/>
                          <a:pt x="13181" y="10371"/>
                        </a:cubicBezTo>
                        <a:lnTo>
                          <a:pt x="13276" y="10347"/>
                        </a:lnTo>
                        <a:cubicBezTo>
                          <a:pt x="13455" y="10288"/>
                          <a:pt x="13633" y="10216"/>
                          <a:pt x="13812" y="10157"/>
                        </a:cubicBezTo>
                        <a:lnTo>
                          <a:pt x="13895" y="10121"/>
                        </a:lnTo>
                        <a:cubicBezTo>
                          <a:pt x="14086" y="10049"/>
                          <a:pt x="14276" y="9966"/>
                          <a:pt x="14467" y="9883"/>
                        </a:cubicBezTo>
                        <a:lnTo>
                          <a:pt x="14622" y="9799"/>
                        </a:lnTo>
                        <a:cubicBezTo>
                          <a:pt x="14836" y="9704"/>
                          <a:pt x="15038" y="9597"/>
                          <a:pt x="15217" y="9490"/>
                        </a:cubicBezTo>
                        <a:lnTo>
                          <a:pt x="15336" y="9418"/>
                        </a:lnTo>
                        <a:cubicBezTo>
                          <a:pt x="15491" y="9323"/>
                          <a:pt x="15645" y="9228"/>
                          <a:pt x="15788" y="9121"/>
                        </a:cubicBezTo>
                        <a:lnTo>
                          <a:pt x="15860" y="9073"/>
                        </a:lnTo>
                        <a:cubicBezTo>
                          <a:pt x="16026" y="8954"/>
                          <a:pt x="16169" y="8835"/>
                          <a:pt x="16312" y="8716"/>
                        </a:cubicBezTo>
                        <a:lnTo>
                          <a:pt x="16384" y="8656"/>
                        </a:lnTo>
                        <a:lnTo>
                          <a:pt x="16455" y="8585"/>
                        </a:lnTo>
                        <a:cubicBezTo>
                          <a:pt x="16574" y="8478"/>
                          <a:pt x="16681" y="8371"/>
                          <a:pt x="16777" y="8263"/>
                        </a:cubicBezTo>
                        <a:cubicBezTo>
                          <a:pt x="16800" y="8240"/>
                          <a:pt x="16824" y="8216"/>
                          <a:pt x="16836" y="8192"/>
                        </a:cubicBezTo>
                        <a:cubicBezTo>
                          <a:pt x="16896" y="8132"/>
                          <a:pt x="16955" y="8061"/>
                          <a:pt x="17015" y="7990"/>
                        </a:cubicBezTo>
                        <a:cubicBezTo>
                          <a:pt x="17146" y="7823"/>
                          <a:pt x="17265" y="7644"/>
                          <a:pt x="17372" y="7466"/>
                        </a:cubicBezTo>
                        <a:cubicBezTo>
                          <a:pt x="17467" y="7299"/>
                          <a:pt x="17539" y="7132"/>
                          <a:pt x="17610" y="6954"/>
                        </a:cubicBezTo>
                        <a:cubicBezTo>
                          <a:pt x="17670" y="6787"/>
                          <a:pt x="17717" y="6620"/>
                          <a:pt x="17753" y="6454"/>
                        </a:cubicBezTo>
                        <a:lnTo>
                          <a:pt x="17753" y="6406"/>
                        </a:lnTo>
                        <a:cubicBezTo>
                          <a:pt x="17753" y="6406"/>
                          <a:pt x="17753" y="6406"/>
                          <a:pt x="17753" y="6394"/>
                        </a:cubicBezTo>
                        <a:cubicBezTo>
                          <a:pt x="17777" y="6323"/>
                          <a:pt x="17777" y="6239"/>
                          <a:pt x="17789" y="6156"/>
                        </a:cubicBezTo>
                        <a:lnTo>
                          <a:pt x="17789" y="6061"/>
                        </a:lnTo>
                        <a:cubicBezTo>
                          <a:pt x="17789" y="6025"/>
                          <a:pt x="17789" y="5977"/>
                          <a:pt x="17800" y="5942"/>
                        </a:cubicBezTo>
                        <a:cubicBezTo>
                          <a:pt x="17812" y="5906"/>
                          <a:pt x="17800" y="5894"/>
                          <a:pt x="17800" y="5870"/>
                        </a:cubicBezTo>
                        <a:lnTo>
                          <a:pt x="17812" y="215"/>
                        </a:lnTo>
                        <a:lnTo>
                          <a:pt x="17812" y="215"/>
                        </a:lnTo>
                        <a:cubicBezTo>
                          <a:pt x="17809" y="245"/>
                          <a:pt x="17805" y="273"/>
                          <a:pt x="17800" y="298"/>
                        </a:cubicBezTo>
                        <a:lnTo>
                          <a:pt x="17800" y="370"/>
                        </a:lnTo>
                        <a:cubicBezTo>
                          <a:pt x="17789" y="560"/>
                          <a:pt x="17741" y="751"/>
                          <a:pt x="17681" y="941"/>
                        </a:cubicBezTo>
                        <a:lnTo>
                          <a:pt x="17681" y="977"/>
                        </a:lnTo>
                        <a:cubicBezTo>
                          <a:pt x="17646" y="1060"/>
                          <a:pt x="17622" y="1144"/>
                          <a:pt x="17586" y="1239"/>
                        </a:cubicBezTo>
                        <a:lnTo>
                          <a:pt x="17574" y="1263"/>
                        </a:lnTo>
                        <a:cubicBezTo>
                          <a:pt x="17396" y="1667"/>
                          <a:pt x="17146" y="2048"/>
                          <a:pt x="16848" y="2382"/>
                        </a:cubicBezTo>
                        <a:cubicBezTo>
                          <a:pt x="16836" y="2406"/>
                          <a:pt x="16812" y="2429"/>
                          <a:pt x="16788" y="2453"/>
                        </a:cubicBezTo>
                        <a:cubicBezTo>
                          <a:pt x="16669" y="2596"/>
                          <a:pt x="16527" y="2715"/>
                          <a:pt x="16396" y="2846"/>
                        </a:cubicBezTo>
                        <a:lnTo>
                          <a:pt x="16324" y="2906"/>
                        </a:lnTo>
                        <a:cubicBezTo>
                          <a:pt x="16181" y="3025"/>
                          <a:pt x="16026" y="3144"/>
                          <a:pt x="15872" y="3263"/>
                        </a:cubicBezTo>
                        <a:cubicBezTo>
                          <a:pt x="15848" y="3287"/>
                          <a:pt x="15824" y="3299"/>
                          <a:pt x="15800" y="3310"/>
                        </a:cubicBezTo>
                        <a:cubicBezTo>
                          <a:pt x="15622" y="3441"/>
                          <a:pt x="15431" y="3560"/>
                          <a:pt x="15229" y="3680"/>
                        </a:cubicBezTo>
                        <a:cubicBezTo>
                          <a:pt x="15038" y="3799"/>
                          <a:pt x="14836" y="3894"/>
                          <a:pt x="14633" y="3989"/>
                        </a:cubicBezTo>
                        <a:lnTo>
                          <a:pt x="14479" y="4072"/>
                        </a:lnTo>
                        <a:cubicBezTo>
                          <a:pt x="14288" y="4156"/>
                          <a:pt x="14098" y="4239"/>
                          <a:pt x="13907" y="4311"/>
                        </a:cubicBezTo>
                        <a:lnTo>
                          <a:pt x="13824" y="4346"/>
                        </a:lnTo>
                        <a:cubicBezTo>
                          <a:pt x="13621" y="4430"/>
                          <a:pt x="13407" y="4489"/>
                          <a:pt x="13193" y="4561"/>
                        </a:cubicBezTo>
                        <a:cubicBezTo>
                          <a:pt x="13038" y="4608"/>
                          <a:pt x="12895" y="4656"/>
                          <a:pt x="12728" y="4692"/>
                        </a:cubicBezTo>
                        <a:cubicBezTo>
                          <a:pt x="12609" y="4727"/>
                          <a:pt x="12502" y="4763"/>
                          <a:pt x="12383" y="4787"/>
                        </a:cubicBezTo>
                        <a:cubicBezTo>
                          <a:pt x="12216" y="4823"/>
                          <a:pt x="12050" y="4858"/>
                          <a:pt x="11883" y="4894"/>
                        </a:cubicBezTo>
                        <a:cubicBezTo>
                          <a:pt x="11764" y="4918"/>
                          <a:pt x="11645" y="4942"/>
                          <a:pt x="11526" y="4965"/>
                        </a:cubicBezTo>
                        <a:lnTo>
                          <a:pt x="11383" y="4989"/>
                        </a:lnTo>
                        <a:cubicBezTo>
                          <a:pt x="11181" y="5025"/>
                          <a:pt x="10966" y="5049"/>
                          <a:pt x="10764" y="5084"/>
                        </a:cubicBezTo>
                        <a:lnTo>
                          <a:pt x="10585" y="5096"/>
                        </a:lnTo>
                        <a:cubicBezTo>
                          <a:pt x="10466" y="5108"/>
                          <a:pt x="10347" y="5120"/>
                          <a:pt x="10216" y="5132"/>
                        </a:cubicBezTo>
                        <a:cubicBezTo>
                          <a:pt x="10026" y="5144"/>
                          <a:pt x="9823" y="5156"/>
                          <a:pt x="9621" y="5168"/>
                        </a:cubicBezTo>
                        <a:cubicBezTo>
                          <a:pt x="9502" y="5168"/>
                          <a:pt x="9371" y="5180"/>
                          <a:pt x="9240" y="5180"/>
                        </a:cubicBezTo>
                        <a:lnTo>
                          <a:pt x="8752" y="5180"/>
                        </a:lnTo>
                        <a:cubicBezTo>
                          <a:pt x="8621" y="5180"/>
                          <a:pt x="8478" y="5180"/>
                          <a:pt x="8347" y="5168"/>
                        </a:cubicBezTo>
                        <a:cubicBezTo>
                          <a:pt x="8204" y="5156"/>
                          <a:pt x="8049" y="5156"/>
                          <a:pt x="7894" y="5144"/>
                        </a:cubicBezTo>
                        <a:cubicBezTo>
                          <a:pt x="7752" y="5132"/>
                          <a:pt x="7621" y="5120"/>
                          <a:pt x="7490" y="5108"/>
                        </a:cubicBezTo>
                        <a:cubicBezTo>
                          <a:pt x="7347" y="5096"/>
                          <a:pt x="7192" y="5084"/>
                          <a:pt x="7037" y="5061"/>
                        </a:cubicBezTo>
                        <a:cubicBezTo>
                          <a:pt x="6894" y="5049"/>
                          <a:pt x="6775" y="5025"/>
                          <a:pt x="6644" y="5001"/>
                        </a:cubicBezTo>
                        <a:cubicBezTo>
                          <a:pt x="6478" y="4977"/>
                          <a:pt x="6323" y="4954"/>
                          <a:pt x="6168" y="4918"/>
                        </a:cubicBezTo>
                        <a:cubicBezTo>
                          <a:pt x="6049" y="4894"/>
                          <a:pt x="5918" y="4870"/>
                          <a:pt x="5799" y="4846"/>
                        </a:cubicBezTo>
                        <a:cubicBezTo>
                          <a:pt x="5608" y="4811"/>
                          <a:pt x="5430" y="4763"/>
                          <a:pt x="5239" y="4715"/>
                        </a:cubicBezTo>
                        <a:cubicBezTo>
                          <a:pt x="5120" y="4680"/>
                          <a:pt x="5001" y="4656"/>
                          <a:pt x="4894" y="4620"/>
                        </a:cubicBezTo>
                        <a:cubicBezTo>
                          <a:pt x="4823" y="4596"/>
                          <a:pt x="4763" y="4573"/>
                          <a:pt x="4704" y="4561"/>
                        </a:cubicBezTo>
                        <a:cubicBezTo>
                          <a:pt x="4513" y="4501"/>
                          <a:pt x="4335" y="4442"/>
                          <a:pt x="4156" y="4370"/>
                        </a:cubicBezTo>
                        <a:lnTo>
                          <a:pt x="4013" y="4322"/>
                        </a:lnTo>
                        <a:cubicBezTo>
                          <a:pt x="3846" y="4251"/>
                          <a:pt x="3692" y="4180"/>
                          <a:pt x="3537" y="4120"/>
                        </a:cubicBezTo>
                        <a:cubicBezTo>
                          <a:pt x="3453" y="4084"/>
                          <a:pt x="3382" y="4049"/>
                          <a:pt x="3311" y="4013"/>
                        </a:cubicBezTo>
                        <a:cubicBezTo>
                          <a:pt x="3084" y="3906"/>
                          <a:pt x="2858" y="3799"/>
                          <a:pt x="2656" y="3680"/>
                        </a:cubicBezTo>
                        <a:cubicBezTo>
                          <a:pt x="1548" y="3037"/>
                          <a:pt x="798" y="2287"/>
                          <a:pt x="394" y="1477"/>
                        </a:cubicBezTo>
                        <a:cubicBezTo>
                          <a:pt x="155" y="1024"/>
                          <a:pt x="24" y="512"/>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52"/>
                  <p:cNvSpPr/>
                  <p:nvPr/>
                </p:nvSpPr>
                <p:spPr>
                  <a:xfrm>
                    <a:off x="822850" y="3511813"/>
                    <a:ext cx="489375" cy="283400"/>
                  </a:xfrm>
                  <a:custGeom>
                    <a:avLst/>
                    <a:gdLst/>
                    <a:ahLst/>
                    <a:cxnLst/>
                    <a:rect l="l" t="t" r="r" b="b"/>
                    <a:pathLst>
                      <a:path w="19575" h="11336" extrusionOk="0">
                        <a:moveTo>
                          <a:pt x="16074" y="2025"/>
                        </a:moveTo>
                        <a:cubicBezTo>
                          <a:pt x="19563" y="4037"/>
                          <a:pt x="19574" y="7299"/>
                          <a:pt x="16110" y="9324"/>
                        </a:cubicBezTo>
                        <a:cubicBezTo>
                          <a:pt x="12645" y="11336"/>
                          <a:pt x="7001" y="11336"/>
                          <a:pt x="3513" y="9324"/>
                        </a:cubicBezTo>
                        <a:cubicBezTo>
                          <a:pt x="12" y="7299"/>
                          <a:pt x="1" y="4037"/>
                          <a:pt x="3465" y="2025"/>
                        </a:cubicBezTo>
                        <a:cubicBezTo>
                          <a:pt x="6942" y="1"/>
                          <a:pt x="12574" y="1"/>
                          <a:pt x="16074"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52"/>
                  <p:cNvSpPr/>
                  <p:nvPr/>
                </p:nvSpPr>
                <p:spPr>
                  <a:xfrm>
                    <a:off x="979725" y="3602613"/>
                    <a:ext cx="175925" cy="101825"/>
                  </a:xfrm>
                  <a:custGeom>
                    <a:avLst/>
                    <a:gdLst/>
                    <a:ahLst/>
                    <a:cxnLst/>
                    <a:rect l="l" t="t" r="r" b="b"/>
                    <a:pathLst>
                      <a:path w="7037" h="4073" extrusionOk="0">
                        <a:moveTo>
                          <a:pt x="5775" y="727"/>
                        </a:moveTo>
                        <a:cubicBezTo>
                          <a:pt x="7025" y="1453"/>
                          <a:pt x="7037" y="2632"/>
                          <a:pt x="5787" y="3346"/>
                        </a:cubicBezTo>
                        <a:cubicBezTo>
                          <a:pt x="4548" y="4072"/>
                          <a:pt x="2512" y="4072"/>
                          <a:pt x="1262" y="3346"/>
                        </a:cubicBezTo>
                        <a:cubicBezTo>
                          <a:pt x="12" y="2620"/>
                          <a:pt x="0" y="1453"/>
                          <a:pt x="1250" y="727"/>
                        </a:cubicBezTo>
                        <a:cubicBezTo>
                          <a:pt x="2500" y="0"/>
                          <a:pt x="4513" y="0"/>
                          <a:pt x="5775"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52"/>
                  <p:cNvSpPr/>
                  <p:nvPr/>
                </p:nvSpPr>
                <p:spPr>
                  <a:xfrm>
                    <a:off x="880600" y="3468063"/>
                    <a:ext cx="373875" cy="230725"/>
                  </a:xfrm>
                  <a:custGeom>
                    <a:avLst/>
                    <a:gdLst/>
                    <a:ahLst/>
                    <a:cxnLst/>
                    <a:rect l="l" t="t" r="r" b="b"/>
                    <a:pathLst>
                      <a:path w="14955" h="9229" extrusionOk="0">
                        <a:moveTo>
                          <a:pt x="14943" y="60"/>
                        </a:moveTo>
                        <a:lnTo>
                          <a:pt x="14942" y="412"/>
                        </a:lnTo>
                        <a:lnTo>
                          <a:pt x="14942" y="412"/>
                        </a:lnTo>
                        <a:cubicBezTo>
                          <a:pt x="14946" y="386"/>
                          <a:pt x="14951" y="360"/>
                          <a:pt x="14955" y="334"/>
                        </a:cubicBezTo>
                        <a:lnTo>
                          <a:pt x="14955" y="275"/>
                        </a:lnTo>
                        <a:cubicBezTo>
                          <a:pt x="14955" y="203"/>
                          <a:pt x="14955" y="132"/>
                          <a:pt x="14943" y="60"/>
                        </a:cubicBezTo>
                        <a:close/>
                        <a:moveTo>
                          <a:pt x="12" y="1"/>
                        </a:moveTo>
                        <a:lnTo>
                          <a:pt x="0" y="4882"/>
                        </a:lnTo>
                        <a:cubicBezTo>
                          <a:pt x="0" y="6001"/>
                          <a:pt x="727" y="7121"/>
                          <a:pt x="2203" y="7966"/>
                        </a:cubicBezTo>
                        <a:cubicBezTo>
                          <a:pt x="2382" y="8073"/>
                          <a:pt x="2560" y="8168"/>
                          <a:pt x="2751" y="8252"/>
                        </a:cubicBezTo>
                        <a:cubicBezTo>
                          <a:pt x="2822" y="8287"/>
                          <a:pt x="2882" y="8311"/>
                          <a:pt x="2941" y="8335"/>
                        </a:cubicBezTo>
                        <a:cubicBezTo>
                          <a:pt x="3060" y="8395"/>
                          <a:pt x="3167" y="8442"/>
                          <a:pt x="3287" y="8490"/>
                        </a:cubicBezTo>
                        <a:lnTo>
                          <a:pt x="3346" y="8514"/>
                        </a:lnTo>
                        <a:lnTo>
                          <a:pt x="3477" y="8561"/>
                        </a:lnTo>
                        <a:cubicBezTo>
                          <a:pt x="3620" y="8609"/>
                          <a:pt x="3775" y="8668"/>
                          <a:pt x="3918" y="8704"/>
                        </a:cubicBezTo>
                        <a:lnTo>
                          <a:pt x="4084" y="8752"/>
                        </a:lnTo>
                        <a:lnTo>
                          <a:pt x="4191" y="8788"/>
                        </a:lnTo>
                        <a:cubicBezTo>
                          <a:pt x="4251" y="8811"/>
                          <a:pt x="4310" y="8823"/>
                          <a:pt x="4382" y="8835"/>
                        </a:cubicBezTo>
                        <a:cubicBezTo>
                          <a:pt x="4525" y="8871"/>
                          <a:pt x="4691" y="8919"/>
                          <a:pt x="4846" y="8954"/>
                        </a:cubicBezTo>
                        <a:cubicBezTo>
                          <a:pt x="4882" y="8954"/>
                          <a:pt x="4918" y="8966"/>
                          <a:pt x="4965" y="8978"/>
                        </a:cubicBezTo>
                        <a:lnTo>
                          <a:pt x="5156" y="9014"/>
                        </a:lnTo>
                        <a:cubicBezTo>
                          <a:pt x="5287" y="9038"/>
                          <a:pt x="5418" y="9061"/>
                          <a:pt x="5549" y="9085"/>
                        </a:cubicBezTo>
                        <a:cubicBezTo>
                          <a:pt x="5596" y="9085"/>
                          <a:pt x="5656" y="9097"/>
                          <a:pt x="5703" y="9109"/>
                        </a:cubicBezTo>
                        <a:cubicBezTo>
                          <a:pt x="5763" y="9121"/>
                          <a:pt x="5823" y="9121"/>
                          <a:pt x="5882" y="9133"/>
                        </a:cubicBezTo>
                        <a:lnTo>
                          <a:pt x="6251" y="9169"/>
                        </a:lnTo>
                        <a:cubicBezTo>
                          <a:pt x="6323" y="9169"/>
                          <a:pt x="6370" y="9180"/>
                          <a:pt x="6430" y="9192"/>
                        </a:cubicBezTo>
                        <a:lnTo>
                          <a:pt x="6608" y="9204"/>
                        </a:lnTo>
                        <a:cubicBezTo>
                          <a:pt x="6727" y="9204"/>
                          <a:pt x="6858" y="9216"/>
                          <a:pt x="6977" y="9216"/>
                        </a:cubicBezTo>
                        <a:lnTo>
                          <a:pt x="7168" y="9228"/>
                        </a:lnTo>
                        <a:lnTo>
                          <a:pt x="7930" y="9228"/>
                        </a:lnTo>
                        <a:lnTo>
                          <a:pt x="8049" y="9216"/>
                        </a:lnTo>
                        <a:cubicBezTo>
                          <a:pt x="8228" y="9216"/>
                          <a:pt x="8394" y="9204"/>
                          <a:pt x="8561" y="9192"/>
                        </a:cubicBezTo>
                        <a:cubicBezTo>
                          <a:pt x="8632" y="9192"/>
                          <a:pt x="8692" y="9180"/>
                          <a:pt x="8763" y="9169"/>
                        </a:cubicBezTo>
                        <a:lnTo>
                          <a:pt x="8859" y="9157"/>
                        </a:lnTo>
                        <a:lnTo>
                          <a:pt x="9013" y="9145"/>
                        </a:lnTo>
                        <a:cubicBezTo>
                          <a:pt x="9180" y="9121"/>
                          <a:pt x="9359" y="9097"/>
                          <a:pt x="9525" y="9073"/>
                        </a:cubicBezTo>
                        <a:lnTo>
                          <a:pt x="9656" y="9049"/>
                        </a:lnTo>
                        <a:lnTo>
                          <a:pt x="9716" y="9038"/>
                        </a:lnTo>
                        <a:cubicBezTo>
                          <a:pt x="9799" y="9026"/>
                          <a:pt x="9871" y="9002"/>
                          <a:pt x="9954" y="8990"/>
                        </a:cubicBezTo>
                        <a:cubicBezTo>
                          <a:pt x="10097" y="8954"/>
                          <a:pt x="10228" y="8930"/>
                          <a:pt x="10371" y="8895"/>
                        </a:cubicBezTo>
                        <a:cubicBezTo>
                          <a:pt x="10466" y="8871"/>
                          <a:pt x="10561" y="8847"/>
                          <a:pt x="10668" y="8823"/>
                        </a:cubicBezTo>
                        <a:cubicBezTo>
                          <a:pt x="10799" y="8788"/>
                          <a:pt x="10930" y="8752"/>
                          <a:pt x="11049" y="8704"/>
                        </a:cubicBezTo>
                        <a:lnTo>
                          <a:pt x="11133" y="8692"/>
                        </a:lnTo>
                        <a:cubicBezTo>
                          <a:pt x="11288" y="8633"/>
                          <a:pt x="11442" y="8585"/>
                          <a:pt x="11585" y="8526"/>
                        </a:cubicBezTo>
                        <a:cubicBezTo>
                          <a:pt x="11609" y="8514"/>
                          <a:pt x="11633" y="8502"/>
                          <a:pt x="11657" y="8502"/>
                        </a:cubicBezTo>
                        <a:cubicBezTo>
                          <a:pt x="11811" y="8442"/>
                          <a:pt x="11978" y="8371"/>
                          <a:pt x="12133" y="8299"/>
                        </a:cubicBezTo>
                        <a:lnTo>
                          <a:pt x="12276" y="8228"/>
                        </a:lnTo>
                        <a:cubicBezTo>
                          <a:pt x="12442" y="8145"/>
                          <a:pt x="12609" y="8061"/>
                          <a:pt x="12776" y="7966"/>
                        </a:cubicBezTo>
                        <a:lnTo>
                          <a:pt x="12871" y="7906"/>
                        </a:lnTo>
                        <a:cubicBezTo>
                          <a:pt x="13002" y="7835"/>
                          <a:pt x="13133" y="7752"/>
                          <a:pt x="13252" y="7668"/>
                        </a:cubicBezTo>
                        <a:lnTo>
                          <a:pt x="13312" y="7621"/>
                        </a:lnTo>
                        <a:cubicBezTo>
                          <a:pt x="13443" y="7525"/>
                          <a:pt x="13574" y="7418"/>
                          <a:pt x="13693" y="7323"/>
                        </a:cubicBezTo>
                        <a:lnTo>
                          <a:pt x="13752" y="7275"/>
                        </a:lnTo>
                        <a:cubicBezTo>
                          <a:pt x="13764" y="7252"/>
                          <a:pt x="13788" y="7240"/>
                          <a:pt x="13812" y="7216"/>
                        </a:cubicBezTo>
                        <a:cubicBezTo>
                          <a:pt x="13907" y="7133"/>
                          <a:pt x="14002" y="7037"/>
                          <a:pt x="14085" y="6942"/>
                        </a:cubicBezTo>
                        <a:lnTo>
                          <a:pt x="14133" y="6883"/>
                        </a:lnTo>
                        <a:cubicBezTo>
                          <a:pt x="14181" y="6835"/>
                          <a:pt x="14228" y="6775"/>
                          <a:pt x="14276" y="6716"/>
                        </a:cubicBezTo>
                        <a:cubicBezTo>
                          <a:pt x="14395" y="6573"/>
                          <a:pt x="14490" y="6430"/>
                          <a:pt x="14574" y="6275"/>
                        </a:cubicBezTo>
                        <a:cubicBezTo>
                          <a:pt x="14657" y="6132"/>
                          <a:pt x="14717" y="5990"/>
                          <a:pt x="14776" y="5847"/>
                        </a:cubicBezTo>
                        <a:cubicBezTo>
                          <a:pt x="14824" y="5704"/>
                          <a:pt x="14871" y="5573"/>
                          <a:pt x="14895" y="5430"/>
                        </a:cubicBezTo>
                        <a:cubicBezTo>
                          <a:pt x="14895" y="5418"/>
                          <a:pt x="14895" y="5394"/>
                          <a:pt x="14895" y="5382"/>
                        </a:cubicBezTo>
                        <a:cubicBezTo>
                          <a:pt x="14907" y="5311"/>
                          <a:pt x="14919" y="5251"/>
                          <a:pt x="14931" y="5180"/>
                        </a:cubicBezTo>
                        <a:lnTo>
                          <a:pt x="14931" y="5097"/>
                        </a:lnTo>
                        <a:lnTo>
                          <a:pt x="14931" y="5001"/>
                        </a:lnTo>
                        <a:lnTo>
                          <a:pt x="14931" y="4942"/>
                        </a:lnTo>
                        <a:lnTo>
                          <a:pt x="14942" y="412"/>
                        </a:lnTo>
                        <a:lnTo>
                          <a:pt x="14942" y="412"/>
                        </a:lnTo>
                        <a:cubicBezTo>
                          <a:pt x="14919" y="544"/>
                          <a:pt x="14887" y="681"/>
                          <a:pt x="14847" y="810"/>
                        </a:cubicBezTo>
                        <a:cubicBezTo>
                          <a:pt x="14847" y="822"/>
                          <a:pt x="14847" y="834"/>
                          <a:pt x="14847" y="834"/>
                        </a:cubicBezTo>
                        <a:cubicBezTo>
                          <a:pt x="14824" y="906"/>
                          <a:pt x="14800" y="989"/>
                          <a:pt x="14764" y="1060"/>
                        </a:cubicBezTo>
                        <a:lnTo>
                          <a:pt x="14764" y="1084"/>
                        </a:lnTo>
                        <a:cubicBezTo>
                          <a:pt x="14609" y="1430"/>
                          <a:pt x="14407" y="1739"/>
                          <a:pt x="14157" y="2025"/>
                        </a:cubicBezTo>
                        <a:cubicBezTo>
                          <a:pt x="14133" y="2049"/>
                          <a:pt x="14121" y="2061"/>
                          <a:pt x="14109" y="2084"/>
                        </a:cubicBezTo>
                        <a:cubicBezTo>
                          <a:pt x="13990" y="2192"/>
                          <a:pt x="13883" y="2299"/>
                          <a:pt x="13764" y="2406"/>
                        </a:cubicBezTo>
                        <a:lnTo>
                          <a:pt x="13704" y="2453"/>
                        </a:lnTo>
                        <a:cubicBezTo>
                          <a:pt x="13585" y="2561"/>
                          <a:pt x="13454" y="2656"/>
                          <a:pt x="13323" y="2751"/>
                        </a:cubicBezTo>
                        <a:lnTo>
                          <a:pt x="13264" y="2787"/>
                        </a:lnTo>
                        <a:cubicBezTo>
                          <a:pt x="13109" y="2894"/>
                          <a:pt x="12966" y="3001"/>
                          <a:pt x="12788" y="3084"/>
                        </a:cubicBezTo>
                        <a:cubicBezTo>
                          <a:pt x="12609" y="3180"/>
                          <a:pt x="12454" y="3275"/>
                          <a:pt x="12276" y="3358"/>
                        </a:cubicBezTo>
                        <a:lnTo>
                          <a:pt x="12145" y="3418"/>
                        </a:lnTo>
                        <a:cubicBezTo>
                          <a:pt x="11990" y="3489"/>
                          <a:pt x="11835" y="3561"/>
                          <a:pt x="11669" y="3620"/>
                        </a:cubicBezTo>
                        <a:lnTo>
                          <a:pt x="11597" y="3644"/>
                        </a:lnTo>
                        <a:cubicBezTo>
                          <a:pt x="11430" y="3716"/>
                          <a:pt x="11240" y="3775"/>
                          <a:pt x="11061" y="3835"/>
                        </a:cubicBezTo>
                        <a:cubicBezTo>
                          <a:pt x="10942" y="3870"/>
                          <a:pt x="10811" y="3906"/>
                          <a:pt x="10680" y="3942"/>
                        </a:cubicBezTo>
                        <a:cubicBezTo>
                          <a:pt x="10585" y="3966"/>
                          <a:pt x="10490" y="4001"/>
                          <a:pt x="10383" y="4025"/>
                        </a:cubicBezTo>
                        <a:cubicBezTo>
                          <a:pt x="10240" y="4061"/>
                          <a:pt x="10109" y="4085"/>
                          <a:pt x="9966" y="4108"/>
                        </a:cubicBezTo>
                        <a:cubicBezTo>
                          <a:pt x="9859" y="4132"/>
                          <a:pt x="9764" y="4156"/>
                          <a:pt x="9668" y="4168"/>
                        </a:cubicBezTo>
                        <a:lnTo>
                          <a:pt x="9537" y="4192"/>
                        </a:lnTo>
                        <a:cubicBezTo>
                          <a:pt x="9371" y="4216"/>
                          <a:pt x="9204" y="4251"/>
                          <a:pt x="9025" y="4263"/>
                        </a:cubicBezTo>
                        <a:lnTo>
                          <a:pt x="8871" y="4287"/>
                        </a:lnTo>
                        <a:cubicBezTo>
                          <a:pt x="8775" y="4299"/>
                          <a:pt x="8680" y="4299"/>
                          <a:pt x="8573" y="4311"/>
                        </a:cubicBezTo>
                        <a:cubicBezTo>
                          <a:pt x="8406" y="4323"/>
                          <a:pt x="8240" y="4335"/>
                          <a:pt x="8073" y="4347"/>
                        </a:cubicBezTo>
                        <a:cubicBezTo>
                          <a:pt x="7966" y="4347"/>
                          <a:pt x="7859" y="4347"/>
                          <a:pt x="7751" y="4358"/>
                        </a:cubicBezTo>
                        <a:lnTo>
                          <a:pt x="7335" y="4358"/>
                        </a:lnTo>
                        <a:cubicBezTo>
                          <a:pt x="7204" y="4358"/>
                          <a:pt x="7108" y="4358"/>
                          <a:pt x="7001" y="4347"/>
                        </a:cubicBezTo>
                        <a:cubicBezTo>
                          <a:pt x="6882" y="4335"/>
                          <a:pt x="6739" y="4335"/>
                          <a:pt x="6620" y="4323"/>
                        </a:cubicBezTo>
                        <a:cubicBezTo>
                          <a:pt x="6489" y="4311"/>
                          <a:pt x="6382" y="4311"/>
                          <a:pt x="6275" y="4299"/>
                        </a:cubicBezTo>
                        <a:cubicBezTo>
                          <a:pt x="6156" y="4287"/>
                          <a:pt x="6025" y="4263"/>
                          <a:pt x="5894" y="4251"/>
                        </a:cubicBezTo>
                        <a:cubicBezTo>
                          <a:pt x="5775" y="4239"/>
                          <a:pt x="5680" y="4227"/>
                          <a:pt x="5561" y="4204"/>
                        </a:cubicBezTo>
                        <a:cubicBezTo>
                          <a:pt x="5453" y="4192"/>
                          <a:pt x="5299" y="4156"/>
                          <a:pt x="5168" y="4132"/>
                        </a:cubicBezTo>
                        <a:cubicBezTo>
                          <a:pt x="5061" y="4120"/>
                          <a:pt x="4953" y="4097"/>
                          <a:pt x="4858" y="4073"/>
                        </a:cubicBezTo>
                        <a:cubicBezTo>
                          <a:pt x="4703" y="4037"/>
                          <a:pt x="4549" y="4001"/>
                          <a:pt x="4394" y="3966"/>
                        </a:cubicBezTo>
                        <a:cubicBezTo>
                          <a:pt x="4287" y="3930"/>
                          <a:pt x="4191" y="3906"/>
                          <a:pt x="4096" y="3882"/>
                        </a:cubicBezTo>
                        <a:lnTo>
                          <a:pt x="3941" y="3835"/>
                        </a:lnTo>
                        <a:cubicBezTo>
                          <a:pt x="3787" y="3787"/>
                          <a:pt x="3644" y="3727"/>
                          <a:pt x="3489" y="3680"/>
                        </a:cubicBezTo>
                        <a:lnTo>
                          <a:pt x="3358" y="3632"/>
                        </a:lnTo>
                        <a:cubicBezTo>
                          <a:pt x="3227" y="3573"/>
                          <a:pt x="3096" y="3513"/>
                          <a:pt x="2965" y="3465"/>
                        </a:cubicBezTo>
                        <a:cubicBezTo>
                          <a:pt x="2894" y="3430"/>
                          <a:pt x="2834" y="3406"/>
                          <a:pt x="2763" y="3382"/>
                        </a:cubicBezTo>
                        <a:cubicBezTo>
                          <a:pt x="2572" y="3287"/>
                          <a:pt x="2394" y="3192"/>
                          <a:pt x="2215" y="3084"/>
                        </a:cubicBezTo>
                        <a:cubicBezTo>
                          <a:pt x="1298" y="2561"/>
                          <a:pt x="667" y="1918"/>
                          <a:pt x="322" y="1251"/>
                        </a:cubicBezTo>
                        <a:cubicBezTo>
                          <a:pt x="119" y="858"/>
                          <a:pt x="12" y="441"/>
                          <a:pt x="12"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52"/>
                  <p:cNvSpPr/>
                  <p:nvPr/>
                </p:nvSpPr>
                <p:spPr>
                  <a:xfrm>
                    <a:off x="862150" y="3350188"/>
                    <a:ext cx="410775" cy="237850"/>
                  </a:xfrm>
                  <a:custGeom>
                    <a:avLst/>
                    <a:gdLst/>
                    <a:ahLst/>
                    <a:cxnLst/>
                    <a:rect l="l" t="t" r="r" b="b"/>
                    <a:pathLst>
                      <a:path w="16431" h="9514" extrusionOk="0">
                        <a:moveTo>
                          <a:pt x="13490" y="1692"/>
                        </a:moveTo>
                        <a:cubicBezTo>
                          <a:pt x="16419" y="3394"/>
                          <a:pt x="16431" y="6133"/>
                          <a:pt x="13526" y="7823"/>
                        </a:cubicBezTo>
                        <a:cubicBezTo>
                          <a:pt x="10609" y="9514"/>
                          <a:pt x="5870" y="9514"/>
                          <a:pt x="2941" y="7823"/>
                        </a:cubicBezTo>
                        <a:cubicBezTo>
                          <a:pt x="12" y="6133"/>
                          <a:pt x="0" y="3394"/>
                          <a:pt x="2905" y="1692"/>
                        </a:cubicBezTo>
                        <a:cubicBezTo>
                          <a:pt x="5822" y="1"/>
                          <a:pt x="10561" y="1"/>
                          <a:pt x="13490" y="169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52"/>
                  <p:cNvSpPr/>
                  <p:nvPr/>
                </p:nvSpPr>
                <p:spPr>
                  <a:xfrm>
                    <a:off x="960975" y="3407338"/>
                    <a:ext cx="213125" cy="123550"/>
                  </a:xfrm>
                  <a:custGeom>
                    <a:avLst/>
                    <a:gdLst/>
                    <a:ahLst/>
                    <a:cxnLst/>
                    <a:rect l="l" t="t" r="r" b="b"/>
                    <a:pathLst>
                      <a:path w="8525" h="4942" extrusionOk="0">
                        <a:moveTo>
                          <a:pt x="7001" y="882"/>
                        </a:moveTo>
                        <a:cubicBezTo>
                          <a:pt x="8525" y="1763"/>
                          <a:pt x="8525" y="3192"/>
                          <a:pt x="7013" y="4061"/>
                        </a:cubicBezTo>
                        <a:cubicBezTo>
                          <a:pt x="5513" y="4942"/>
                          <a:pt x="3048" y="4942"/>
                          <a:pt x="1524" y="4061"/>
                        </a:cubicBezTo>
                        <a:cubicBezTo>
                          <a:pt x="0" y="3192"/>
                          <a:pt x="0" y="1763"/>
                          <a:pt x="1512" y="882"/>
                        </a:cubicBezTo>
                        <a:cubicBezTo>
                          <a:pt x="3024" y="1"/>
                          <a:pt x="5489" y="1"/>
                          <a:pt x="7001"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52"/>
                  <p:cNvSpPr/>
                  <p:nvPr/>
                </p:nvSpPr>
                <p:spPr>
                  <a:xfrm>
                    <a:off x="985675" y="3425888"/>
                    <a:ext cx="163725" cy="86475"/>
                  </a:xfrm>
                  <a:custGeom>
                    <a:avLst/>
                    <a:gdLst/>
                    <a:ahLst/>
                    <a:cxnLst/>
                    <a:rect l="l" t="t" r="r" b="b"/>
                    <a:pathLst>
                      <a:path w="6549" h="3459" extrusionOk="0">
                        <a:moveTo>
                          <a:pt x="3264" y="0"/>
                        </a:moveTo>
                        <a:cubicBezTo>
                          <a:pt x="2501" y="0"/>
                          <a:pt x="1739" y="170"/>
                          <a:pt x="1155" y="509"/>
                        </a:cubicBezTo>
                        <a:cubicBezTo>
                          <a:pt x="0" y="1188"/>
                          <a:pt x="0" y="2283"/>
                          <a:pt x="1167" y="2950"/>
                        </a:cubicBezTo>
                        <a:cubicBezTo>
                          <a:pt x="1756" y="3289"/>
                          <a:pt x="2521" y="3459"/>
                          <a:pt x="3285" y="3459"/>
                        </a:cubicBezTo>
                        <a:cubicBezTo>
                          <a:pt x="4048" y="3459"/>
                          <a:pt x="4810" y="3289"/>
                          <a:pt x="5394" y="2950"/>
                        </a:cubicBezTo>
                        <a:cubicBezTo>
                          <a:pt x="6549" y="2283"/>
                          <a:pt x="6549" y="1188"/>
                          <a:pt x="5382" y="509"/>
                        </a:cubicBezTo>
                        <a:cubicBezTo>
                          <a:pt x="4793" y="170"/>
                          <a:pt x="4028" y="0"/>
                          <a:pt x="3264"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52"/>
                  <p:cNvSpPr/>
                  <p:nvPr/>
                </p:nvSpPr>
                <p:spPr>
                  <a:xfrm>
                    <a:off x="844875" y="3447838"/>
                    <a:ext cx="445525" cy="274750"/>
                  </a:xfrm>
                  <a:custGeom>
                    <a:avLst/>
                    <a:gdLst/>
                    <a:ahLst/>
                    <a:cxnLst/>
                    <a:rect l="l" t="t" r="r" b="b"/>
                    <a:pathLst>
                      <a:path w="17821" h="10990" extrusionOk="0">
                        <a:moveTo>
                          <a:pt x="17812" y="48"/>
                        </a:moveTo>
                        <a:lnTo>
                          <a:pt x="17812" y="212"/>
                        </a:lnTo>
                        <a:lnTo>
                          <a:pt x="17812" y="212"/>
                        </a:lnTo>
                        <a:cubicBezTo>
                          <a:pt x="17818" y="161"/>
                          <a:pt x="17820" y="109"/>
                          <a:pt x="17812" y="48"/>
                        </a:cubicBezTo>
                        <a:close/>
                        <a:moveTo>
                          <a:pt x="24" y="0"/>
                        </a:moveTo>
                        <a:lnTo>
                          <a:pt x="1" y="5810"/>
                        </a:lnTo>
                        <a:cubicBezTo>
                          <a:pt x="1" y="7144"/>
                          <a:pt x="882" y="8465"/>
                          <a:pt x="2632" y="9489"/>
                        </a:cubicBezTo>
                        <a:cubicBezTo>
                          <a:pt x="2846" y="9608"/>
                          <a:pt x="3061" y="9716"/>
                          <a:pt x="3287" y="9823"/>
                        </a:cubicBezTo>
                        <a:cubicBezTo>
                          <a:pt x="3370" y="9858"/>
                          <a:pt x="3442" y="9894"/>
                          <a:pt x="3525" y="9930"/>
                        </a:cubicBezTo>
                        <a:cubicBezTo>
                          <a:pt x="3656" y="9989"/>
                          <a:pt x="3787" y="10049"/>
                          <a:pt x="3918" y="10097"/>
                        </a:cubicBezTo>
                        <a:lnTo>
                          <a:pt x="3989" y="10132"/>
                        </a:lnTo>
                        <a:lnTo>
                          <a:pt x="4144" y="10180"/>
                        </a:lnTo>
                        <a:cubicBezTo>
                          <a:pt x="4323" y="10251"/>
                          <a:pt x="4501" y="10311"/>
                          <a:pt x="4680" y="10370"/>
                        </a:cubicBezTo>
                        <a:lnTo>
                          <a:pt x="4870" y="10430"/>
                        </a:lnTo>
                        <a:lnTo>
                          <a:pt x="5001" y="10466"/>
                        </a:lnTo>
                        <a:cubicBezTo>
                          <a:pt x="5073" y="10490"/>
                          <a:pt x="5144" y="10501"/>
                          <a:pt x="5227" y="10525"/>
                        </a:cubicBezTo>
                        <a:cubicBezTo>
                          <a:pt x="5406" y="10573"/>
                          <a:pt x="5597" y="10620"/>
                          <a:pt x="5775" y="10656"/>
                        </a:cubicBezTo>
                        <a:cubicBezTo>
                          <a:pt x="5835" y="10668"/>
                          <a:pt x="5882" y="10680"/>
                          <a:pt x="5930" y="10692"/>
                        </a:cubicBezTo>
                        <a:cubicBezTo>
                          <a:pt x="5978" y="10704"/>
                          <a:pt x="6073" y="10716"/>
                          <a:pt x="6156" y="10728"/>
                        </a:cubicBezTo>
                        <a:cubicBezTo>
                          <a:pt x="6299" y="10763"/>
                          <a:pt x="6466" y="10787"/>
                          <a:pt x="6621" y="10811"/>
                        </a:cubicBezTo>
                        <a:cubicBezTo>
                          <a:pt x="6692" y="10823"/>
                          <a:pt x="6751" y="10835"/>
                          <a:pt x="6811" y="10847"/>
                        </a:cubicBezTo>
                        <a:cubicBezTo>
                          <a:pt x="6871" y="10859"/>
                          <a:pt x="6966" y="10859"/>
                          <a:pt x="7025" y="10871"/>
                        </a:cubicBezTo>
                        <a:cubicBezTo>
                          <a:pt x="7168" y="10882"/>
                          <a:pt x="7323" y="10906"/>
                          <a:pt x="7466" y="10918"/>
                        </a:cubicBezTo>
                        <a:cubicBezTo>
                          <a:pt x="7537" y="10918"/>
                          <a:pt x="7609" y="10942"/>
                          <a:pt x="7680" y="10942"/>
                        </a:cubicBezTo>
                        <a:cubicBezTo>
                          <a:pt x="7716" y="10948"/>
                          <a:pt x="7749" y="10948"/>
                          <a:pt x="7781" y="10948"/>
                        </a:cubicBezTo>
                        <a:cubicBezTo>
                          <a:pt x="7814" y="10948"/>
                          <a:pt x="7847" y="10948"/>
                          <a:pt x="7883" y="10954"/>
                        </a:cubicBezTo>
                        <a:cubicBezTo>
                          <a:pt x="8025" y="10966"/>
                          <a:pt x="8180" y="10966"/>
                          <a:pt x="8323" y="10978"/>
                        </a:cubicBezTo>
                        <a:cubicBezTo>
                          <a:pt x="8406" y="10978"/>
                          <a:pt x="8478" y="10990"/>
                          <a:pt x="8549" y="10990"/>
                        </a:cubicBezTo>
                        <a:lnTo>
                          <a:pt x="9466" y="10990"/>
                        </a:lnTo>
                        <a:cubicBezTo>
                          <a:pt x="9514" y="10990"/>
                          <a:pt x="9561" y="10990"/>
                          <a:pt x="9609" y="10978"/>
                        </a:cubicBezTo>
                        <a:cubicBezTo>
                          <a:pt x="9811" y="10966"/>
                          <a:pt x="10014" y="10954"/>
                          <a:pt x="10204" y="10942"/>
                        </a:cubicBezTo>
                        <a:cubicBezTo>
                          <a:pt x="10288" y="10942"/>
                          <a:pt x="10371" y="10930"/>
                          <a:pt x="10454" y="10930"/>
                        </a:cubicBezTo>
                        <a:lnTo>
                          <a:pt x="10573" y="10906"/>
                        </a:lnTo>
                        <a:lnTo>
                          <a:pt x="10752" y="10894"/>
                        </a:lnTo>
                        <a:cubicBezTo>
                          <a:pt x="10954" y="10859"/>
                          <a:pt x="11169" y="10835"/>
                          <a:pt x="11371" y="10799"/>
                        </a:cubicBezTo>
                        <a:lnTo>
                          <a:pt x="11514" y="10775"/>
                        </a:lnTo>
                        <a:lnTo>
                          <a:pt x="11585" y="10763"/>
                        </a:lnTo>
                        <a:cubicBezTo>
                          <a:pt x="11681" y="10751"/>
                          <a:pt x="11776" y="10728"/>
                          <a:pt x="11871" y="10704"/>
                        </a:cubicBezTo>
                        <a:cubicBezTo>
                          <a:pt x="12038" y="10668"/>
                          <a:pt x="12205" y="10632"/>
                          <a:pt x="12371" y="10597"/>
                        </a:cubicBezTo>
                        <a:cubicBezTo>
                          <a:pt x="12490" y="10573"/>
                          <a:pt x="12597" y="10537"/>
                          <a:pt x="12717" y="10501"/>
                        </a:cubicBezTo>
                        <a:cubicBezTo>
                          <a:pt x="12871" y="10466"/>
                          <a:pt x="13026" y="10418"/>
                          <a:pt x="13181" y="10370"/>
                        </a:cubicBezTo>
                        <a:lnTo>
                          <a:pt x="13276" y="10347"/>
                        </a:lnTo>
                        <a:cubicBezTo>
                          <a:pt x="13455" y="10287"/>
                          <a:pt x="13633" y="10228"/>
                          <a:pt x="13812" y="10156"/>
                        </a:cubicBezTo>
                        <a:lnTo>
                          <a:pt x="13895" y="10120"/>
                        </a:lnTo>
                        <a:cubicBezTo>
                          <a:pt x="14086" y="10049"/>
                          <a:pt x="14276" y="9966"/>
                          <a:pt x="14467" y="9882"/>
                        </a:cubicBezTo>
                        <a:lnTo>
                          <a:pt x="14622" y="9799"/>
                        </a:lnTo>
                        <a:cubicBezTo>
                          <a:pt x="14836" y="9704"/>
                          <a:pt x="15038" y="9597"/>
                          <a:pt x="15217" y="9489"/>
                        </a:cubicBezTo>
                        <a:lnTo>
                          <a:pt x="15336" y="9418"/>
                        </a:lnTo>
                        <a:cubicBezTo>
                          <a:pt x="15491" y="9323"/>
                          <a:pt x="15645" y="9227"/>
                          <a:pt x="15788" y="9120"/>
                        </a:cubicBezTo>
                        <a:lnTo>
                          <a:pt x="15860" y="9073"/>
                        </a:lnTo>
                        <a:cubicBezTo>
                          <a:pt x="16026" y="8954"/>
                          <a:pt x="16169" y="8835"/>
                          <a:pt x="16312" y="8715"/>
                        </a:cubicBezTo>
                        <a:lnTo>
                          <a:pt x="16384" y="8656"/>
                        </a:lnTo>
                        <a:cubicBezTo>
                          <a:pt x="16407" y="8632"/>
                          <a:pt x="16431" y="8608"/>
                          <a:pt x="16455" y="8585"/>
                        </a:cubicBezTo>
                        <a:cubicBezTo>
                          <a:pt x="16574" y="8477"/>
                          <a:pt x="16681" y="8370"/>
                          <a:pt x="16777" y="8263"/>
                        </a:cubicBezTo>
                        <a:cubicBezTo>
                          <a:pt x="16800" y="8239"/>
                          <a:pt x="16824" y="8215"/>
                          <a:pt x="16836" y="8192"/>
                        </a:cubicBezTo>
                        <a:cubicBezTo>
                          <a:pt x="16896" y="8132"/>
                          <a:pt x="16955" y="8061"/>
                          <a:pt x="17015" y="7989"/>
                        </a:cubicBezTo>
                        <a:cubicBezTo>
                          <a:pt x="17146" y="7823"/>
                          <a:pt x="17265" y="7644"/>
                          <a:pt x="17372" y="7465"/>
                        </a:cubicBezTo>
                        <a:cubicBezTo>
                          <a:pt x="17467" y="7299"/>
                          <a:pt x="17539" y="7132"/>
                          <a:pt x="17610" y="6953"/>
                        </a:cubicBezTo>
                        <a:cubicBezTo>
                          <a:pt x="17670" y="6787"/>
                          <a:pt x="17717" y="6620"/>
                          <a:pt x="17753" y="6453"/>
                        </a:cubicBezTo>
                        <a:lnTo>
                          <a:pt x="17753" y="6406"/>
                        </a:lnTo>
                        <a:cubicBezTo>
                          <a:pt x="17753" y="6406"/>
                          <a:pt x="17753" y="6406"/>
                          <a:pt x="17753" y="6394"/>
                        </a:cubicBezTo>
                        <a:cubicBezTo>
                          <a:pt x="17777" y="6322"/>
                          <a:pt x="17777" y="6239"/>
                          <a:pt x="17789" y="6156"/>
                        </a:cubicBezTo>
                        <a:lnTo>
                          <a:pt x="17789" y="6060"/>
                        </a:lnTo>
                        <a:cubicBezTo>
                          <a:pt x="17789" y="6025"/>
                          <a:pt x="17789" y="5977"/>
                          <a:pt x="17800" y="5941"/>
                        </a:cubicBezTo>
                        <a:cubicBezTo>
                          <a:pt x="17812" y="5906"/>
                          <a:pt x="17800" y="5894"/>
                          <a:pt x="17800" y="5870"/>
                        </a:cubicBezTo>
                        <a:lnTo>
                          <a:pt x="17812" y="212"/>
                        </a:lnTo>
                        <a:lnTo>
                          <a:pt x="17812" y="212"/>
                        </a:lnTo>
                        <a:cubicBezTo>
                          <a:pt x="17809" y="240"/>
                          <a:pt x="17805" y="268"/>
                          <a:pt x="17800" y="298"/>
                        </a:cubicBezTo>
                        <a:lnTo>
                          <a:pt x="17800" y="369"/>
                        </a:lnTo>
                        <a:cubicBezTo>
                          <a:pt x="17789" y="572"/>
                          <a:pt x="17741" y="762"/>
                          <a:pt x="17681" y="953"/>
                        </a:cubicBezTo>
                        <a:lnTo>
                          <a:pt x="17681" y="976"/>
                        </a:lnTo>
                        <a:cubicBezTo>
                          <a:pt x="17646" y="1060"/>
                          <a:pt x="17622" y="1155"/>
                          <a:pt x="17586" y="1238"/>
                        </a:cubicBezTo>
                        <a:lnTo>
                          <a:pt x="17574" y="1262"/>
                        </a:lnTo>
                        <a:cubicBezTo>
                          <a:pt x="17396" y="1679"/>
                          <a:pt x="17146" y="2060"/>
                          <a:pt x="16848" y="2393"/>
                        </a:cubicBezTo>
                        <a:cubicBezTo>
                          <a:pt x="16836" y="2417"/>
                          <a:pt x="16812" y="2429"/>
                          <a:pt x="16788" y="2453"/>
                        </a:cubicBezTo>
                        <a:cubicBezTo>
                          <a:pt x="16669" y="2596"/>
                          <a:pt x="16527" y="2727"/>
                          <a:pt x="16396" y="2846"/>
                        </a:cubicBezTo>
                        <a:lnTo>
                          <a:pt x="16324" y="2905"/>
                        </a:lnTo>
                        <a:cubicBezTo>
                          <a:pt x="16181" y="3024"/>
                          <a:pt x="16026" y="3155"/>
                          <a:pt x="15872" y="3262"/>
                        </a:cubicBezTo>
                        <a:cubicBezTo>
                          <a:pt x="15848" y="3286"/>
                          <a:pt x="15824" y="3298"/>
                          <a:pt x="15800" y="3322"/>
                        </a:cubicBezTo>
                        <a:cubicBezTo>
                          <a:pt x="15622" y="3441"/>
                          <a:pt x="15431" y="3560"/>
                          <a:pt x="15229" y="3679"/>
                        </a:cubicBezTo>
                        <a:cubicBezTo>
                          <a:pt x="15038" y="3798"/>
                          <a:pt x="14836" y="3893"/>
                          <a:pt x="14633" y="4001"/>
                        </a:cubicBezTo>
                        <a:lnTo>
                          <a:pt x="14479" y="4072"/>
                        </a:lnTo>
                        <a:cubicBezTo>
                          <a:pt x="14288" y="4155"/>
                          <a:pt x="14098" y="4239"/>
                          <a:pt x="13907" y="4310"/>
                        </a:cubicBezTo>
                        <a:lnTo>
                          <a:pt x="13824" y="4346"/>
                        </a:lnTo>
                        <a:cubicBezTo>
                          <a:pt x="13621" y="4429"/>
                          <a:pt x="13407" y="4501"/>
                          <a:pt x="13193" y="4572"/>
                        </a:cubicBezTo>
                        <a:cubicBezTo>
                          <a:pt x="13038" y="4620"/>
                          <a:pt x="12895" y="4655"/>
                          <a:pt x="12728" y="4703"/>
                        </a:cubicBezTo>
                        <a:cubicBezTo>
                          <a:pt x="12609" y="4727"/>
                          <a:pt x="12502" y="4763"/>
                          <a:pt x="12383" y="4786"/>
                        </a:cubicBezTo>
                        <a:cubicBezTo>
                          <a:pt x="12216" y="4834"/>
                          <a:pt x="12050" y="4870"/>
                          <a:pt x="11883" y="4894"/>
                        </a:cubicBezTo>
                        <a:cubicBezTo>
                          <a:pt x="11764" y="4917"/>
                          <a:pt x="11645" y="4953"/>
                          <a:pt x="11526" y="4977"/>
                        </a:cubicBezTo>
                        <a:lnTo>
                          <a:pt x="11383" y="4989"/>
                        </a:lnTo>
                        <a:cubicBezTo>
                          <a:pt x="11181" y="5025"/>
                          <a:pt x="10966" y="5060"/>
                          <a:pt x="10764" y="5084"/>
                        </a:cubicBezTo>
                        <a:lnTo>
                          <a:pt x="10585" y="5108"/>
                        </a:lnTo>
                        <a:cubicBezTo>
                          <a:pt x="10466" y="5120"/>
                          <a:pt x="10347" y="5120"/>
                          <a:pt x="10216" y="5132"/>
                        </a:cubicBezTo>
                        <a:cubicBezTo>
                          <a:pt x="10026" y="5156"/>
                          <a:pt x="9823" y="5167"/>
                          <a:pt x="9621" y="5179"/>
                        </a:cubicBezTo>
                        <a:cubicBezTo>
                          <a:pt x="9502" y="5179"/>
                          <a:pt x="9371" y="5179"/>
                          <a:pt x="9240" y="5191"/>
                        </a:cubicBezTo>
                        <a:lnTo>
                          <a:pt x="8752" y="5191"/>
                        </a:lnTo>
                        <a:cubicBezTo>
                          <a:pt x="8621" y="5191"/>
                          <a:pt x="8478" y="5191"/>
                          <a:pt x="8347" y="5179"/>
                        </a:cubicBezTo>
                        <a:cubicBezTo>
                          <a:pt x="8204" y="5167"/>
                          <a:pt x="8049" y="5156"/>
                          <a:pt x="7894" y="5156"/>
                        </a:cubicBezTo>
                        <a:cubicBezTo>
                          <a:pt x="7752" y="5144"/>
                          <a:pt x="7621" y="5132"/>
                          <a:pt x="7490" y="5120"/>
                        </a:cubicBezTo>
                        <a:cubicBezTo>
                          <a:pt x="7347" y="5108"/>
                          <a:pt x="7192" y="5084"/>
                          <a:pt x="7037" y="5072"/>
                        </a:cubicBezTo>
                        <a:cubicBezTo>
                          <a:pt x="6894" y="5048"/>
                          <a:pt x="6775" y="5036"/>
                          <a:pt x="6644" y="5013"/>
                        </a:cubicBezTo>
                        <a:cubicBezTo>
                          <a:pt x="6478" y="4989"/>
                          <a:pt x="6323" y="4953"/>
                          <a:pt x="6168" y="4929"/>
                        </a:cubicBezTo>
                        <a:cubicBezTo>
                          <a:pt x="6049" y="4906"/>
                          <a:pt x="5918" y="4882"/>
                          <a:pt x="5799" y="4858"/>
                        </a:cubicBezTo>
                        <a:cubicBezTo>
                          <a:pt x="5608" y="4810"/>
                          <a:pt x="5430" y="4763"/>
                          <a:pt x="5239" y="4715"/>
                        </a:cubicBezTo>
                        <a:cubicBezTo>
                          <a:pt x="5120" y="4691"/>
                          <a:pt x="5001" y="4655"/>
                          <a:pt x="4894" y="4620"/>
                        </a:cubicBezTo>
                        <a:lnTo>
                          <a:pt x="4704" y="4560"/>
                        </a:lnTo>
                        <a:cubicBezTo>
                          <a:pt x="4513" y="4501"/>
                          <a:pt x="4335" y="4441"/>
                          <a:pt x="4156" y="4382"/>
                        </a:cubicBezTo>
                        <a:lnTo>
                          <a:pt x="4013" y="4322"/>
                        </a:lnTo>
                        <a:cubicBezTo>
                          <a:pt x="3846" y="4263"/>
                          <a:pt x="3692" y="4191"/>
                          <a:pt x="3537" y="4120"/>
                        </a:cubicBezTo>
                        <a:cubicBezTo>
                          <a:pt x="3453" y="4084"/>
                          <a:pt x="3382" y="4060"/>
                          <a:pt x="3311" y="4024"/>
                        </a:cubicBezTo>
                        <a:cubicBezTo>
                          <a:pt x="3084" y="3917"/>
                          <a:pt x="2858" y="3798"/>
                          <a:pt x="2656" y="3679"/>
                        </a:cubicBezTo>
                        <a:cubicBezTo>
                          <a:pt x="1548" y="3048"/>
                          <a:pt x="798" y="2286"/>
                          <a:pt x="394" y="1488"/>
                        </a:cubicBezTo>
                        <a:cubicBezTo>
                          <a:pt x="155" y="1024"/>
                          <a:pt x="24" y="524"/>
                          <a:pt x="24"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52"/>
                  <p:cNvSpPr/>
                  <p:nvPr/>
                </p:nvSpPr>
                <p:spPr>
                  <a:xfrm>
                    <a:off x="822850" y="3307038"/>
                    <a:ext cx="489375" cy="283100"/>
                  </a:xfrm>
                  <a:custGeom>
                    <a:avLst/>
                    <a:gdLst/>
                    <a:ahLst/>
                    <a:cxnLst/>
                    <a:rect l="l" t="t" r="r" b="b"/>
                    <a:pathLst>
                      <a:path w="19575" h="11324" extrusionOk="0">
                        <a:moveTo>
                          <a:pt x="16074" y="2013"/>
                        </a:moveTo>
                        <a:cubicBezTo>
                          <a:pt x="19563" y="4037"/>
                          <a:pt x="19574" y="7299"/>
                          <a:pt x="16110" y="9311"/>
                        </a:cubicBezTo>
                        <a:cubicBezTo>
                          <a:pt x="12645" y="11311"/>
                          <a:pt x="7001" y="11323"/>
                          <a:pt x="3513" y="9311"/>
                        </a:cubicBezTo>
                        <a:cubicBezTo>
                          <a:pt x="12" y="7287"/>
                          <a:pt x="1" y="4025"/>
                          <a:pt x="3465" y="2013"/>
                        </a:cubicBezTo>
                        <a:cubicBezTo>
                          <a:pt x="6942" y="0"/>
                          <a:pt x="12574" y="0"/>
                          <a:pt x="16074" y="201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52"/>
                  <p:cNvSpPr/>
                  <p:nvPr/>
                </p:nvSpPr>
                <p:spPr>
                  <a:xfrm>
                    <a:off x="979725" y="3397813"/>
                    <a:ext cx="175925" cy="101825"/>
                  </a:xfrm>
                  <a:custGeom>
                    <a:avLst/>
                    <a:gdLst/>
                    <a:ahLst/>
                    <a:cxnLst/>
                    <a:rect l="l" t="t" r="r" b="b"/>
                    <a:pathLst>
                      <a:path w="7037" h="4073" extrusionOk="0">
                        <a:moveTo>
                          <a:pt x="5775" y="727"/>
                        </a:moveTo>
                        <a:cubicBezTo>
                          <a:pt x="7025" y="1442"/>
                          <a:pt x="7037" y="2620"/>
                          <a:pt x="5787" y="3347"/>
                        </a:cubicBezTo>
                        <a:cubicBezTo>
                          <a:pt x="4548" y="4061"/>
                          <a:pt x="2512" y="4073"/>
                          <a:pt x="1262" y="3347"/>
                        </a:cubicBezTo>
                        <a:cubicBezTo>
                          <a:pt x="12" y="2620"/>
                          <a:pt x="0" y="1442"/>
                          <a:pt x="1250" y="727"/>
                        </a:cubicBezTo>
                        <a:cubicBezTo>
                          <a:pt x="2500" y="1"/>
                          <a:pt x="4513" y="1"/>
                          <a:pt x="5775"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52"/>
                  <p:cNvSpPr/>
                  <p:nvPr/>
                </p:nvSpPr>
                <p:spPr>
                  <a:xfrm>
                    <a:off x="880900" y="3263588"/>
                    <a:ext cx="373575" cy="230700"/>
                  </a:xfrm>
                  <a:custGeom>
                    <a:avLst/>
                    <a:gdLst/>
                    <a:ahLst/>
                    <a:cxnLst/>
                    <a:rect l="l" t="t" r="r" b="b"/>
                    <a:pathLst>
                      <a:path w="14943" h="9228" extrusionOk="0">
                        <a:moveTo>
                          <a:pt x="14943" y="60"/>
                        </a:moveTo>
                        <a:lnTo>
                          <a:pt x="14942" y="314"/>
                        </a:lnTo>
                        <a:lnTo>
                          <a:pt x="14942" y="314"/>
                        </a:lnTo>
                        <a:cubicBezTo>
                          <a:pt x="14942" y="313"/>
                          <a:pt x="14942" y="311"/>
                          <a:pt x="14943" y="310"/>
                        </a:cubicBezTo>
                        <a:lnTo>
                          <a:pt x="14943" y="250"/>
                        </a:lnTo>
                        <a:cubicBezTo>
                          <a:pt x="14943" y="179"/>
                          <a:pt x="14943" y="119"/>
                          <a:pt x="14943" y="60"/>
                        </a:cubicBezTo>
                        <a:close/>
                        <a:moveTo>
                          <a:pt x="12" y="0"/>
                        </a:moveTo>
                        <a:lnTo>
                          <a:pt x="0" y="4870"/>
                        </a:lnTo>
                        <a:cubicBezTo>
                          <a:pt x="0" y="5989"/>
                          <a:pt x="727" y="7108"/>
                          <a:pt x="2203" y="7954"/>
                        </a:cubicBezTo>
                        <a:cubicBezTo>
                          <a:pt x="2382" y="8061"/>
                          <a:pt x="2560" y="8156"/>
                          <a:pt x="2751" y="8251"/>
                        </a:cubicBezTo>
                        <a:cubicBezTo>
                          <a:pt x="2822" y="8275"/>
                          <a:pt x="2882" y="8299"/>
                          <a:pt x="2953" y="8335"/>
                        </a:cubicBezTo>
                        <a:cubicBezTo>
                          <a:pt x="3060" y="8382"/>
                          <a:pt x="3167" y="8430"/>
                          <a:pt x="3286" y="8477"/>
                        </a:cubicBezTo>
                        <a:lnTo>
                          <a:pt x="3346" y="8501"/>
                        </a:lnTo>
                        <a:lnTo>
                          <a:pt x="3477" y="8549"/>
                        </a:lnTo>
                        <a:cubicBezTo>
                          <a:pt x="3620" y="8608"/>
                          <a:pt x="3775" y="8656"/>
                          <a:pt x="3917" y="8692"/>
                        </a:cubicBezTo>
                        <a:cubicBezTo>
                          <a:pt x="3977" y="8716"/>
                          <a:pt x="4025" y="8727"/>
                          <a:pt x="4084" y="8751"/>
                        </a:cubicBezTo>
                        <a:lnTo>
                          <a:pt x="4191" y="8775"/>
                        </a:lnTo>
                        <a:cubicBezTo>
                          <a:pt x="4251" y="8799"/>
                          <a:pt x="4310" y="8811"/>
                          <a:pt x="4382" y="8823"/>
                        </a:cubicBezTo>
                        <a:cubicBezTo>
                          <a:pt x="4525" y="8870"/>
                          <a:pt x="4691" y="8906"/>
                          <a:pt x="4846" y="8942"/>
                        </a:cubicBezTo>
                        <a:cubicBezTo>
                          <a:pt x="4882" y="8954"/>
                          <a:pt x="4929" y="8966"/>
                          <a:pt x="4965" y="8977"/>
                        </a:cubicBezTo>
                        <a:lnTo>
                          <a:pt x="5156" y="9001"/>
                        </a:lnTo>
                        <a:cubicBezTo>
                          <a:pt x="5287" y="9025"/>
                          <a:pt x="5418" y="9049"/>
                          <a:pt x="5549" y="9073"/>
                        </a:cubicBezTo>
                        <a:cubicBezTo>
                          <a:pt x="5608" y="9085"/>
                          <a:pt x="5656" y="9097"/>
                          <a:pt x="5703" y="9097"/>
                        </a:cubicBezTo>
                        <a:lnTo>
                          <a:pt x="5882" y="9120"/>
                        </a:lnTo>
                        <a:cubicBezTo>
                          <a:pt x="6013" y="9132"/>
                          <a:pt x="6132" y="9156"/>
                          <a:pt x="6263" y="9168"/>
                        </a:cubicBezTo>
                        <a:cubicBezTo>
                          <a:pt x="6323" y="9168"/>
                          <a:pt x="6370" y="9180"/>
                          <a:pt x="6430" y="9180"/>
                        </a:cubicBezTo>
                        <a:lnTo>
                          <a:pt x="6608" y="9192"/>
                        </a:lnTo>
                        <a:cubicBezTo>
                          <a:pt x="6727" y="9204"/>
                          <a:pt x="6858" y="9204"/>
                          <a:pt x="6977" y="9216"/>
                        </a:cubicBezTo>
                        <a:cubicBezTo>
                          <a:pt x="7049" y="9216"/>
                          <a:pt x="7108" y="9216"/>
                          <a:pt x="7168" y="9228"/>
                        </a:cubicBezTo>
                        <a:lnTo>
                          <a:pt x="8049" y="9228"/>
                        </a:lnTo>
                        <a:cubicBezTo>
                          <a:pt x="8228" y="9216"/>
                          <a:pt x="8394" y="9204"/>
                          <a:pt x="8561" y="9192"/>
                        </a:cubicBezTo>
                        <a:cubicBezTo>
                          <a:pt x="8632" y="9192"/>
                          <a:pt x="8692" y="9192"/>
                          <a:pt x="8763" y="9180"/>
                        </a:cubicBezTo>
                        <a:lnTo>
                          <a:pt x="8859" y="9168"/>
                        </a:lnTo>
                        <a:cubicBezTo>
                          <a:pt x="8918" y="9168"/>
                          <a:pt x="8966" y="9144"/>
                          <a:pt x="9013" y="9144"/>
                        </a:cubicBezTo>
                        <a:cubicBezTo>
                          <a:pt x="9180" y="9120"/>
                          <a:pt x="9359" y="9097"/>
                          <a:pt x="9525" y="9073"/>
                        </a:cubicBezTo>
                        <a:lnTo>
                          <a:pt x="9656" y="9049"/>
                        </a:lnTo>
                        <a:lnTo>
                          <a:pt x="9716" y="9037"/>
                        </a:lnTo>
                        <a:cubicBezTo>
                          <a:pt x="9799" y="9025"/>
                          <a:pt x="9871" y="9001"/>
                          <a:pt x="9954" y="8989"/>
                        </a:cubicBezTo>
                        <a:cubicBezTo>
                          <a:pt x="10097" y="8966"/>
                          <a:pt x="10228" y="8930"/>
                          <a:pt x="10371" y="8906"/>
                        </a:cubicBezTo>
                        <a:cubicBezTo>
                          <a:pt x="10466" y="8882"/>
                          <a:pt x="10561" y="8847"/>
                          <a:pt x="10668" y="8823"/>
                        </a:cubicBezTo>
                        <a:cubicBezTo>
                          <a:pt x="10799" y="8787"/>
                          <a:pt x="10930" y="8751"/>
                          <a:pt x="11049" y="8716"/>
                        </a:cubicBezTo>
                        <a:lnTo>
                          <a:pt x="11133" y="8692"/>
                        </a:lnTo>
                        <a:cubicBezTo>
                          <a:pt x="11287" y="8644"/>
                          <a:pt x="11442" y="8585"/>
                          <a:pt x="11585" y="8525"/>
                        </a:cubicBezTo>
                        <a:lnTo>
                          <a:pt x="11657" y="8501"/>
                        </a:lnTo>
                        <a:cubicBezTo>
                          <a:pt x="11823" y="8442"/>
                          <a:pt x="11978" y="8370"/>
                          <a:pt x="12133" y="8299"/>
                        </a:cubicBezTo>
                        <a:lnTo>
                          <a:pt x="12276" y="8227"/>
                        </a:lnTo>
                        <a:cubicBezTo>
                          <a:pt x="12442" y="8144"/>
                          <a:pt x="12609" y="8061"/>
                          <a:pt x="12776" y="7965"/>
                        </a:cubicBezTo>
                        <a:lnTo>
                          <a:pt x="12871" y="7918"/>
                        </a:lnTo>
                        <a:cubicBezTo>
                          <a:pt x="13002" y="7834"/>
                          <a:pt x="13133" y="7751"/>
                          <a:pt x="13252" y="7668"/>
                        </a:cubicBezTo>
                        <a:lnTo>
                          <a:pt x="13311" y="7620"/>
                        </a:lnTo>
                        <a:cubicBezTo>
                          <a:pt x="13442" y="7525"/>
                          <a:pt x="13573" y="7418"/>
                          <a:pt x="13692" y="7323"/>
                        </a:cubicBezTo>
                        <a:lnTo>
                          <a:pt x="13752" y="7275"/>
                        </a:lnTo>
                        <a:cubicBezTo>
                          <a:pt x="13764" y="7251"/>
                          <a:pt x="13788" y="7239"/>
                          <a:pt x="13812" y="7215"/>
                        </a:cubicBezTo>
                        <a:cubicBezTo>
                          <a:pt x="13907" y="7132"/>
                          <a:pt x="14002" y="7037"/>
                          <a:pt x="14085" y="6953"/>
                        </a:cubicBezTo>
                        <a:lnTo>
                          <a:pt x="14133" y="6894"/>
                        </a:lnTo>
                        <a:cubicBezTo>
                          <a:pt x="14181" y="6834"/>
                          <a:pt x="14228" y="6775"/>
                          <a:pt x="14276" y="6715"/>
                        </a:cubicBezTo>
                        <a:cubicBezTo>
                          <a:pt x="14395" y="6572"/>
                          <a:pt x="14490" y="6430"/>
                          <a:pt x="14574" y="6275"/>
                        </a:cubicBezTo>
                        <a:cubicBezTo>
                          <a:pt x="14657" y="6132"/>
                          <a:pt x="14716" y="5989"/>
                          <a:pt x="14776" y="5846"/>
                        </a:cubicBezTo>
                        <a:cubicBezTo>
                          <a:pt x="14824" y="5715"/>
                          <a:pt x="14871" y="5572"/>
                          <a:pt x="14895" y="5429"/>
                        </a:cubicBezTo>
                        <a:lnTo>
                          <a:pt x="14895" y="5394"/>
                        </a:lnTo>
                        <a:cubicBezTo>
                          <a:pt x="14907" y="5322"/>
                          <a:pt x="14919" y="5251"/>
                          <a:pt x="14931" y="5191"/>
                        </a:cubicBezTo>
                        <a:lnTo>
                          <a:pt x="14931" y="5108"/>
                        </a:lnTo>
                        <a:lnTo>
                          <a:pt x="14931" y="5001"/>
                        </a:lnTo>
                        <a:lnTo>
                          <a:pt x="14931" y="4941"/>
                        </a:lnTo>
                        <a:lnTo>
                          <a:pt x="14942" y="314"/>
                        </a:lnTo>
                        <a:lnTo>
                          <a:pt x="14942" y="314"/>
                        </a:lnTo>
                        <a:cubicBezTo>
                          <a:pt x="14918" y="479"/>
                          <a:pt x="14883" y="633"/>
                          <a:pt x="14835" y="798"/>
                        </a:cubicBezTo>
                        <a:cubicBezTo>
                          <a:pt x="14835" y="798"/>
                          <a:pt x="14835" y="810"/>
                          <a:pt x="14835" y="822"/>
                        </a:cubicBezTo>
                        <a:cubicBezTo>
                          <a:pt x="14812" y="893"/>
                          <a:pt x="14788" y="965"/>
                          <a:pt x="14752" y="1036"/>
                        </a:cubicBezTo>
                        <a:lnTo>
                          <a:pt x="14752" y="1060"/>
                        </a:lnTo>
                        <a:cubicBezTo>
                          <a:pt x="14597" y="1405"/>
                          <a:pt x="14395" y="1727"/>
                          <a:pt x="14145" y="2000"/>
                        </a:cubicBezTo>
                        <a:cubicBezTo>
                          <a:pt x="14121" y="2024"/>
                          <a:pt x="14109" y="2048"/>
                          <a:pt x="14097" y="2060"/>
                        </a:cubicBezTo>
                        <a:cubicBezTo>
                          <a:pt x="13990" y="2179"/>
                          <a:pt x="13871" y="2286"/>
                          <a:pt x="13764" y="2393"/>
                        </a:cubicBezTo>
                        <a:lnTo>
                          <a:pt x="13704" y="2441"/>
                        </a:lnTo>
                        <a:cubicBezTo>
                          <a:pt x="13585" y="2548"/>
                          <a:pt x="13454" y="2643"/>
                          <a:pt x="13323" y="2739"/>
                        </a:cubicBezTo>
                        <a:lnTo>
                          <a:pt x="13264" y="2774"/>
                        </a:lnTo>
                        <a:cubicBezTo>
                          <a:pt x="13109" y="2881"/>
                          <a:pt x="12966" y="2989"/>
                          <a:pt x="12788" y="3072"/>
                        </a:cubicBezTo>
                        <a:cubicBezTo>
                          <a:pt x="12609" y="3167"/>
                          <a:pt x="12454" y="3262"/>
                          <a:pt x="12276" y="3346"/>
                        </a:cubicBezTo>
                        <a:lnTo>
                          <a:pt x="12145" y="3405"/>
                        </a:lnTo>
                        <a:cubicBezTo>
                          <a:pt x="11990" y="3477"/>
                          <a:pt x="11835" y="3548"/>
                          <a:pt x="11668" y="3608"/>
                        </a:cubicBezTo>
                        <a:lnTo>
                          <a:pt x="11597" y="3632"/>
                        </a:lnTo>
                        <a:cubicBezTo>
                          <a:pt x="11430" y="3703"/>
                          <a:pt x="11240" y="3763"/>
                          <a:pt x="11061" y="3822"/>
                        </a:cubicBezTo>
                        <a:cubicBezTo>
                          <a:pt x="10942" y="3858"/>
                          <a:pt x="10811" y="3894"/>
                          <a:pt x="10680" y="3929"/>
                        </a:cubicBezTo>
                        <a:cubicBezTo>
                          <a:pt x="10585" y="3953"/>
                          <a:pt x="10490" y="3989"/>
                          <a:pt x="10383" y="4013"/>
                        </a:cubicBezTo>
                        <a:cubicBezTo>
                          <a:pt x="10240" y="4048"/>
                          <a:pt x="10109" y="4072"/>
                          <a:pt x="9966" y="4096"/>
                        </a:cubicBezTo>
                        <a:cubicBezTo>
                          <a:pt x="9871" y="4120"/>
                          <a:pt x="9763" y="4144"/>
                          <a:pt x="9668" y="4155"/>
                        </a:cubicBezTo>
                        <a:lnTo>
                          <a:pt x="9537" y="4179"/>
                        </a:lnTo>
                        <a:cubicBezTo>
                          <a:pt x="9371" y="4215"/>
                          <a:pt x="9204" y="4227"/>
                          <a:pt x="9025" y="4251"/>
                        </a:cubicBezTo>
                        <a:lnTo>
                          <a:pt x="8870" y="4275"/>
                        </a:lnTo>
                        <a:cubicBezTo>
                          <a:pt x="8775" y="4286"/>
                          <a:pt x="8680" y="4286"/>
                          <a:pt x="8573" y="4298"/>
                        </a:cubicBezTo>
                        <a:cubicBezTo>
                          <a:pt x="8406" y="4310"/>
                          <a:pt x="8239" y="4322"/>
                          <a:pt x="8073" y="4334"/>
                        </a:cubicBezTo>
                        <a:lnTo>
                          <a:pt x="7001" y="4334"/>
                        </a:lnTo>
                        <a:cubicBezTo>
                          <a:pt x="6870" y="4334"/>
                          <a:pt x="6739" y="4322"/>
                          <a:pt x="6620" y="4310"/>
                        </a:cubicBezTo>
                        <a:cubicBezTo>
                          <a:pt x="6489" y="4298"/>
                          <a:pt x="6382" y="4286"/>
                          <a:pt x="6275" y="4286"/>
                        </a:cubicBezTo>
                        <a:cubicBezTo>
                          <a:pt x="6156" y="4275"/>
                          <a:pt x="6025" y="4251"/>
                          <a:pt x="5894" y="4239"/>
                        </a:cubicBezTo>
                        <a:lnTo>
                          <a:pt x="5561" y="4191"/>
                        </a:lnTo>
                        <a:cubicBezTo>
                          <a:pt x="5430" y="4167"/>
                          <a:pt x="5299" y="4144"/>
                          <a:pt x="5168" y="4120"/>
                        </a:cubicBezTo>
                        <a:cubicBezTo>
                          <a:pt x="5060" y="4108"/>
                          <a:pt x="4965" y="4084"/>
                          <a:pt x="4858" y="4060"/>
                        </a:cubicBezTo>
                        <a:cubicBezTo>
                          <a:pt x="4703" y="4024"/>
                          <a:pt x="4548" y="3989"/>
                          <a:pt x="4394" y="3941"/>
                        </a:cubicBezTo>
                        <a:cubicBezTo>
                          <a:pt x="4287" y="3917"/>
                          <a:pt x="4191" y="3894"/>
                          <a:pt x="4096" y="3870"/>
                        </a:cubicBezTo>
                        <a:lnTo>
                          <a:pt x="3941" y="3822"/>
                        </a:lnTo>
                        <a:cubicBezTo>
                          <a:pt x="3786" y="3774"/>
                          <a:pt x="3644" y="3715"/>
                          <a:pt x="3489" y="3667"/>
                        </a:cubicBezTo>
                        <a:lnTo>
                          <a:pt x="3358" y="3620"/>
                        </a:lnTo>
                        <a:cubicBezTo>
                          <a:pt x="3227" y="3572"/>
                          <a:pt x="3096" y="3513"/>
                          <a:pt x="2965" y="3453"/>
                        </a:cubicBezTo>
                        <a:cubicBezTo>
                          <a:pt x="2894" y="3417"/>
                          <a:pt x="2834" y="3393"/>
                          <a:pt x="2763" y="3370"/>
                        </a:cubicBezTo>
                        <a:cubicBezTo>
                          <a:pt x="2584" y="3274"/>
                          <a:pt x="2393" y="3179"/>
                          <a:pt x="2215" y="3084"/>
                        </a:cubicBezTo>
                        <a:cubicBezTo>
                          <a:pt x="1298" y="2548"/>
                          <a:pt x="667" y="1917"/>
                          <a:pt x="322" y="1238"/>
                        </a:cubicBezTo>
                        <a:cubicBezTo>
                          <a:pt x="119" y="857"/>
                          <a:pt x="12" y="429"/>
                          <a:pt x="12"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52"/>
                  <p:cNvSpPr/>
                  <p:nvPr/>
                </p:nvSpPr>
                <p:spPr>
                  <a:xfrm>
                    <a:off x="862150" y="3145413"/>
                    <a:ext cx="410775" cy="237850"/>
                  </a:xfrm>
                  <a:custGeom>
                    <a:avLst/>
                    <a:gdLst/>
                    <a:ahLst/>
                    <a:cxnLst/>
                    <a:rect l="l" t="t" r="r" b="b"/>
                    <a:pathLst>
                      <a:path w="16431" h="9514" extrusionOk="0">
                        <a:moveTo>
                          <a:pt x="13490" y="1691"/>
                        </a:moveTo>
                        <a:cubicBezTo>
                          <a:pt x="16419" y="3382"/>
                          <a:pt x="16431" y="6120"/>
                          <a:pt x="13526" y="7811"/>
                        </a:cubicBezTo>
                        <a:cubicBezTo>
                          <a:pt x="10609" y="9513"/>
                          <a:pt x="5870" y="9513"/>
                          <a:pt x="2941" y="7811"/>
                        </a:cubicBezTo>
                        <a:cubicBezTo>
                          <a:pt x="12" y="6120"/>
                          <a:pt x="0" y="3382"/>
                          <a:pt x="2905" y="1691"/>
                        </a:cubicBezTo>
                        <a:cubicBezTo>
                          <a:pt x="5822" y="0"/>
                          <a:pt x="10561" y="0"/>
                          <a:pt x="13490"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52"/>
                  <p:cNvSpPr/>
                  <p:nvPr/>
                </p:nvSpPr>
                <p:spPr>
                  <a:xfrm>
                    <a:off x="960975" y="3202563"/>
                    <a:ext cx="213125" cy="123550"/>
                  </a:xfrm>
                  <a:custGeom>
                    <a:avLst/>
                    <a:gdLst/>
                    <a:ahLst/>
                    <a:cxnLst/>
                    <a:rect l="l" t="t" r="r" b="b"/>
                    <a:pathLst>
                      <a:path w="8525" h="4942" extrusionOk="0">
                        <a:moveTo>
                          <a:pt x="7001" y="881"/>
                        </a:moveTo>
                        <a:cubicBezTo>
                          <a:pt x="8525" y="1751"/>
                          <a:pt x="8525" y="3179"/>
                          <a:pt x="7013" y="4060"/>
                        </a:cubicBezTo>
                        <a:cubicBezTo>
                          <a:pt x="5513" y="4930"/>
                          <a:pt x="3048" y="4941"/>
                          <a:pt x="1524" y="4060"/>
                        </a:cubicBezTo>
                        <a:cubicBezTo>
                          <a:pt x="0" y="3179"/>
                          <a:pt x="0" y="1751"/>
                          <a:pt x="1512" y="881"/>
                        </a:cubicBezTo>
                        <a:cubicBezTo>
                          <a:pt x="3024"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52"/>
                  <p:cNvSpPr/>
                  <p:nvPr/>
                </p:nvSpPr>
                <p:spPr>
                  <a:xfrm>
                    <a:off x="985675" y="3221013"/>
                    <a:ext cx="163725" cy="86350"/>
                  </a:xfrm>
                  <a:custGeom>
                    <a:avLst/>
                    <a:gdLst/>
                    <a:ahLst/>
                    <a:cxnLst/>
                    <a:rect l="l" t="t" r="r" b="b"/>
                    <a:pathLst>
                      <a:path w="6549" h="3454" extrusionOk="0">
                        <a:moveTo>
                          <a:pt x="3264" y="1"/>
                        </a:moveTo>
                        <a:cubicBezTo>
                          <a:pt x="2501" y="1"/>
                          <a:pt x="1739" y="167"/>
                          <a:pt x="1155" y="501"/>
                        </a:cubicBezTo>
                        <a:cubicBezTo>
                          <a:pt x="0" y="1179"/>
                          <a:pt x="0" y="2275"/>
                          <a:pt x="1167" y="2953"/>
                        </a:cubicBezTo>
                        <a:cubicBezTo>
                          <a:pt x="1756" y="3287"/>
                          <a:pt x="2521" y="3453"/>
                          <a:pt x="3285" y="3453"/>
                        </a:cubicBezTo>
                        <a:cubicBezTo>
                          <a:pt x="4048" y="3453"/>
                          <a:pt x="4810" y="3287"/>
                          <a:pt x="5394" y="2953"/>
                        </a:cubicBezTo>
                        <a:cubicBezTo>
                          <a:pt x="6549" y="2275"/>
                          <a:pt x="6549" y="1179"/>
                          <a:pt x="5382" y="501"/>
                        </a:cubicBezTo>
                        <a:cubicBezTo>
                          <a:pt x="4793" y="167"/>
                          <a:pt x="4028" y="1"/>
                          <a:pt x="3264"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52"/>
                  <p:cNvSpPr/>
                  <p:nvPr/>
                </p:nvSpPr>
                <p:spPr>
                  <a:xfrm>
                    <a:off x="844875" y="3243038"/>
                    <a:ext cx="445525" cy="274775"/>
                  </a:xfrm>
                  <a:custGeom>
                    <a:avLst/>
                    <a:gdLst/>
                    <a:ahLst/>
                    <a:cxnLst/>
                    <a:rect l="l" t="t" r="r" b="b"/>
                    <a:pathLst>
                      <a:path w="17821" h="10991" extrusionOk="0">
                        <a:moveTo>
                          <a:pt x="17812" y="60"/>
                        </a:moveTo>
                        <a:lnTo>
                          <a:pt x="17812" y="207"/>
                        </a:lnTo>
                        <a:lnTo>
                          <a:pt x="17812" y="207"/>
                        </a:lnTo>
                        <a:cubicBezTo>
                          <a:pt x="17818" y="157"/>
                          <a:pt x="17820" y="106"/>
                          <a:pt x="17812" y="60"/>
                        </a:cubicBezTo>
                        <a:close/>
                        <a:moveTo>
                          <a:pt x="24" y="1"/>
                        </a:moveTo>
                        <a:lnTo>
                          <a:pt x="1" y="5799"/>
                        </a:lnTo>
                        <a:cubicBezTo>
                          <a:pt x="1" y="7132"/>
                          <a:pt x="882" y="8466"/>
                          <a:pt x="2632" y="9478"/>
                        </a:cubicBezTo>
                        <a:cubicBezTo>
                          <a:pt x="2846" y="9597"/>
                          <a:pt x="3061" y="9716"/>
                          <a:pt x="3287" y="9823"/>
                        </a:cubicBezTo>
                        <a:cubicBezTo>
                          <a:pt x="3370" y="9859"/>
                          <a:pt x="3442" y="9883"/>
                          <a:pt x="3525" y="9919"/>
                        </a:cubicBezTo>
                        <a:cubicBezTo>
                          <a:pt x="3656" y="9978"/>
                          <a:pt x="3787" y="10038"/>
                          <a:pt x="3918" y="10097"/>
                        </a:cubicBezTo>
                        <a:lnTo>
                          <a:pt x="3989" y="10121"/>
                        </a:lnTo>
                        <a:lnTo>
                          <a:pt x="4144" y="10180"/>
                        </a:lnTo>
                        <a:cubicBezTo>
                          <a:pt x="4323" y="10240"/>
                          <a:pt x="4501" y="10311"/>
                          <a:pt x="4680" y="10359"/>
                        </a:cubicBezTo>
                        <a:lnTo>
                          <a:pt x="4870" y="10419"/>
                        </a:lnTo>
                        <a:lnTo>
                          <a:pt x="5001" y="10466"/>
                        </a:lnTo>
                        <a:cubicBezTo>
                          <a:pt x="5073" y="10478"/>
                          <a:pt x="5144" y="10502"/>
                          <a:pt x="5227" y="10514"/>
                        </a:cubicBezTo>
                        <a:cubicBezTo>
                          <a:pt x="5406" y="10561"/>
                          <a:pt x="5597" y="10609"/>
                          <a:pt x="5775" y="10657"/>
                        </a:cubicBezTo>
                        <a:cubicBezTo>
                          <a:pt x="5835" y="10669"/>
                          <a:pt x="5882" y="10681"/>
                          <a:pt x="5930" y="10692"/>
                        </a:cubicBezTo>
                        <a:cubicBezTo>
                          <a:pt x="5978" y="10704"/>
                          <a:pt x="6073" y="10716"/>
                          <a:pt x="6156" y="10728"/>
                        </a:cubicBezTo>
                        <a:cubicBezTo>
                          <a:pt x="6299" y="10752"/>
                          <a:pt x="6466" y="10788"/>
                          <a:pt x="6621" y="10812"/>
                        </a:cubicBezTo>
                        <a:cubicBezTo>
                          <a:pt x="6692" y="10823"/>
                          <a:pt x="6751" y="10835"/>
                          <a:pt x="6811" y="10847"/>
                        </a:cubicBezTo>
                        <a:cubicBezTo>
                          <a:pt x="6871" y="10847"/>
                          <a:pt x="6966" y="10859"/>
                          <a:pt x="7025" y="10871"/>
                        </a:cubicBezTo>
                        <a:cubicBezTo>
                          <a:pt x="7168" y="10883"/>
                          <a:pt x="7323" y="10907"/>
                          <a:pt x="7466" y="10919"/>
                        </a:cubicBezTo>
                        <a:cubicBezTo>
                          <a:pt x="7537" y="10919"/>
                          <a:pt x="7609" y="10931"/>
                          <a:pt x="7680" y="10942"/>
                        </a:cubicBezTo>
                        <a:cubicBezTo>
                          <a:pt x="7752" y="10942"/>
                          <a:pt x="7811" y="10942"/>
                          <a:pt x="7883" y="10954"/>
                        </a:cubicBezTo>
                        <a:cubicBezTo>
                          <a:pt x="8025" y="10954"/>
                          <a:pt x="8180" y="10966"/>
                          <a:pt x="8323" y="10978"/>
                        </a:cubicBezTo>
                        <a:cubicBezTo>
                          <a:pt x="8406" y="10978"/>
                          <a:pt x="8478" y="10990"/>
                          <a:pt x="8549" y="10990"/>
                        </a:cubicBezTo>
                        <a:lnTo>
                          <a:pt x="9466" y="10990"/>
                        </a:lnTo>
                        <a:cubicBezTo>
                          <a:pt x="9514" y="10990"/>
                          <a:pt x="9561" y="10978"/>
                          <a:pt x="9609" y="10978"/>
                        </a:cubicBezTo>
                        <a:cubicBezTo>
                          <a:pt x="9811" y="10966"/>
                          <a:pt x="10014" y="10954"/>
                          <a:pt x="10204" y="10942"/>
                        </a:cubicBezTo>
                        <a:cubicBezTo>
                          <a:pt x="10288" y="10931"/>
                          <a:pt x="10371" y="10931"/>
                          <a:pt x="10454" y="10919"/>
                        </a:cubicBezTo>
                        <a:lnTo>
                          <a:pt x="10573" y="10907"/>
                        </a:lnTo>
                        <a:lnTo>
                          <a:pt x="10752" y="10883"/>
                        </a:lnTo>
                        <a:cubicBezTo>
                          <a:pt x="10954" y="10859"/>
                          <a:pt x="11169" y="10835"/>
                          <a:pt x="11371" y="10800"/>
                        </a:cubicBezTo>
                        <a:lnTo>
                          <a:pt x="11514" y="10776"/>
                        </a:lnTo>
                        <a:lnTo>
                          <a:pt x="11585" y="10764"/>
                        </a:lnTo>
                        <a:cubicBezTo>
                          <a:pt x="11681" y="10740"/>
                          <a:pt x="11776" y="10716"/>
                          <a:pt x="11871" y="10704"/>
                        </a:cubicBezTo>
                        <a:cubicBezTo>
                          <a:pt x="12038" y="10669"/>
                          <a:pt x="12205" y="10633"/>
                          <a:pt x="12371" y="10597"/>
                        </a:cubicBezTo>
                        <a:cubicBezTo>
                          <a:pt x="12490" y="10561"/>
                          <a:pt x="12597" y="10538"/>
                          <a:pt x="12717" y="10502"/>
                        </a:cubicBezTo>
                        <a:cubicBezTo>
                          <a:pt x="12871" y="10454"/>
                          <a:pt x="13026" y="10419"/>
                          <a:pt x="13181" y="10371"/>
                        </a:cubicBezTo>
                        <a:lnTo>
                          <a:pt x="13276" y="10347"/>
                        </a:lnTo>
                        <a:cubicBezTo>
                          <a:pt x="13455" y="10288"/>
                          <a:pt x="13633" y="10216"/>
                          <a:pt x="13812" y="10145"/>
                        </a:cubicBezTo>
                        <a:lnTo>
                          <a:pt x="13895" y="10121"/>
                        </a:lnTo>
                        <a:cubicBezTo>
                          <a:pt x="14086" y="10038"/>
                          <a:pt x="14276" y="9966"/>
                          <a:pt x="14467" y="9871"/>
                        </a:cubicBezTo>
                        <a:lnTo>
                          <a:pt x="14622" y="9799"/>
                        </a:lnTo>
                        <a:cubicBezTo>
                          <a:pt x="14836" y="9704"/>
                          <a:pt x="15038" y="9597"/>
                          <a:pt x="15217" y="9478"/>
                        </a:cubicBezTo>
                        <a:lnTo>
                          <a:pt x="15336" y="9418"/>
                        </a:lnTo>
                        <a:cubicBezTo>
                          <a:pt x="15491" y="9323"/>
                          <a:pt x="15645" y="9228"/>
                          <a:pt x="15788" y="9121"/>
                        </a:cubicBezTo>
                        <a:lnTo>
                          <a:pt x="15860" y="9073"/>
                        </a:lnTo>
                        <a:cubicBezTo>
                          <a:pt x="16026" y="8954"/>
                          <a:pt x="16169" y="8835"/>
                          <a:pt x="16312" y="8704"/>
                        </a:cubicBezTo>
                        <a:lnTo>
                          <a:pt x="16384" y="8656"/>
                        </a:lnTo>
                        <a:lnTo>
                          <a:pt x="16455" y="8585"/>
                        </a:lnTo>
                        <a:cubicBezTo>
                          <a:pt x="16574" y="8478"/>
                          <a:pt x="16681" y="8371"/>
                          <a:pt x="16777" y="8264"/>
                        </a:cubicBezTo>
                        <a:cubicBezTo>
                          <a:pt x="16800" y="8240"/>
                          <a:pt x="16824" y="8216"/>
                          <a:pt x="16836" y="8192"/>
                        </a:cubicBezTo>
                        <a:cubicBezTo>
                          <a:pt x="16896" y="8121"/>
                          <a:pt x="16955" y="8061"/>
                          <a:pt x="17015" y="7990"/>
                        </a:cubicBezTo>
                        <a:cubicBezTo>
                          <a:pt x="17146" y="7823"/>
                          <a:pt x="17265" y="7644"/>
                          <a:pt x="17372" y="7454"/>
                        </a:cubicBezTo>
                        <a:cubicBezTo>
                          <a:pt x="17467" y="7287"/>
                          <a:pt x="17539" y="7121"/>
                          <a:pt x="17610" y="6954"/>
                        </a:cubicBezTo>
                        <a:cubicBezTo>
                          <a:pt x="17670" y="6787"/>
                          <a:pt x="17717" y="6621"/>
                          <a:pt x="17753" y="6454"/>
                        </a:cubicBezTo>
                        <a:lnTo>
                          <a:pt x="17753" y="6406"/>
                        </a:lnTo>
                        <a:cubicBezTo>
                          <a:pt x="17753" y="6394"/>
                          <a:pt x="17753" y="6394"/>
                          <a:pt x="17753" y="6394"/>
                        </a:cubicBezTo>
                        <a:cubicBezTo>
                          <a:pt x="17777" y="6311"/>
                          <a:pt x="17777" y="6240"/>
                          <a:pt x="17789" y="6156"/>
                        </a:cubicBezTo>
                        <a:lnTo>
                          <a:pt x="17789" y="6061"/>
                        </a:lnTo>
                        <a:cubicBezTo>
                          <a:pt x="17789" y="6025"/>
                          <a:pt x="17789" y="5978"/>
                          <a:pt x="17800" y="5942"/>
                        </a:cubicBezTo>
                        <a:cubicBezTo>
                          <a:pt x="17812" y="5894"/>
                          <a:pt x="17800" y="5882"/>
                          <a:pt x="17800" y="5859"/>
                        </a:cubicBezTo>
                        <a:lnTo>
                          <a:pt x="17812" y="207"/>
                        </a:lnTo>
                        <a:lnTo>
                          <a:pt x="17812" y="207"/>
                        </a:lnTo>
                        <a:cubicBezTo>
                          <a:pt x="17809" y="234"/>
                          <a:pt x="17805" y="261"/>
                          <a:pt x="17800" y="286"/>
                        </a:cubicBezTo>
                        <a:lnTo>
                          <a:pt x="17800" y="358"/>
                        </a:lnTo>
                        <a:cubicBezTo>
                          <a:pt x="17789" y="560"/>
                          <a:pt x="17741" y="751"/>
                          <a:pt x="17681" y="941"/>
                        </a:cubicBezTo>
                        <a:lnTo>
                          <a:pt x="17681" y="965"/>
                        </a:lnTo>
                        <a:cubicBezTo>
                          <a:pt x="17646" y="1060"/>
                          <a:pt x="17622" y="1144"/>
                          <a:pt x="17586" y="1227"/>
                        </a:cubicBezTo>
                        <a:lnTo>
                          <a:pt x="17574" y="1263"/>
                        </a:lnTo>
                        <a:cubicBezTo>
                          <a:pt x="17396" y="1668"/>
                          <a:pt x="17146" y="2049"/>
                          <a:pt x="16848" y="2382"/>
                        </a:cubicBezTo>
                        <a:lnTo>
                          <a:pt x="16788" y="2453"/>
                        </a:lnTo>
                        <a:cubicBezTo>
                          <a:pt x="16669" y="2584"/>
                          <a:pt x="16538" y="2715"/>
                          <a:pt x="16396" y="2846"/>
                        </a:cubicBezTo>
                        <a:lnTo>
                          <a:pt x="16324" y="2894"/>
                        </a:lnTo>
                        <a:cubicBezTo>
                          <a:pt x="16181" y="3025"/>
                          <a:pt x="16026" y="3144"/>
                          <a:pt x="15872" y="3263"/>
                        </a:cubicBezTo>
                        <a:lnTo>
                          <a:pt x="15800" y="3311"/>
                        </a:lnTo>
                        <a:cubicBezTo>
                          <a:pt x="15622" y="3442"/>
                          <a:pt x="15431" y="3561"/>
                          <a:pt x="15229" y="3680"/>
                        </a:cubicBezTo>
                        <a:cubicBezTo>
                          <a:pt x="15038" y="3787"/>
                          <a:pt x="14836" y="3894"/>
                          <a:pt x="14633" y="3989"/>
                        </a:cubicBezTo>
                        <a:lnTo>
                          <a:pt x="14479" y="4061"/>
                        </a:lnTo>
                        <a:cubicBezTo>
                          <a:pt x="14288" y="4156"/>
                          <a:pt x="14098" y="4227"/>
                          <a:pt x="13907" y="4311"/>
                        </a:cubicBezTo>
                        <a:lnTo>
                          <a:pt x="13824" y="4346"/>
                        </a:lnTo>
                        <a:cubicBezTo>
                          <a:pt x="13621" y="4418"/>
                          <a:pt x="13407" y="4489"/>
                          <a:pt x="13193" y="4561"/>
                        </a:cubicBezTo>
                        <a:cubicBezTo>
                          <a:pt x="13038" y="4608"/>
                          <a:pt x="12895" y="4656"/>
                          <a:pt x="12728" y="4692"/>
                        </a:cubicBezTo>
                        <a:cubicBezTo>
                          <a:pt x="12609" y="4727"/>
                          <a:pt x="12502" y="4763"/>
                          <a:pt x="12383" y="4787"/>
                        </a:cubicBezTo>
                        <a:cubicBezTo>
                          <a:pt x="12216" y="4823"/>
                          <a:pt x="12050" y="4858"/>
                          <a:pt x="11883" y="4894"/>
                        </a:cubicBezTo>
                        <a:cubicBezTo>
                          <a:pt x="11764" y="4918"/>
                          <a:pt x="11645" y="4942"/>
                          <a:pt x="11526" y="4966"/>
                        </a:cubicBezTo>
                        <a:lnTo>
                          <a:pt x="11383" y="4989"/>
                        </a:lnTo>
                        <a:cubicBezTo>
                          <a:pt x="11181" y="5025"/>
                          <a:pt x="10966" y="5049"/>
                          <a:pt x="10764" y="5073"/>
                        </a:cubicBezTo>
                        <a:lnTo>
                          <a:pt x="10585" y="5097"/>
                        </a:lnTo>
                        <a:cubicBezTo>
                          <a:pt x="10466" y="5108"/>
                          <a:pt x="10347" y="5120"/>
                          <a:pt x="10216" y="5132"/>
                        </a:cubicBezTo>
                        <a:cubicBezTo>
                          <a:pt x="10026" y="5144"/>
                          <a:pt x="9823" y="5156"/>
                          <a:pt x="9621" y="5168"/>
                        </a:cubicBezTo>
                        <a:lnTo>
                          <a:pt x="9240" y="5180"/>
                        </a:lnTo>
                        <a:lnTo>
                          <a:pt x="8752" y="5180"/>
                        </a:lnTo>
                        <a:cubicBezTo>
                          <a:pt x="8621" y="5180"/>
                          <a:pt x="8478" y="5180"/>
                          <a:pt x="8347" y="5168"/>
                        </a:cubicBezTo>
                        <a:cubicBezTo>
                          <a:pt x="8204" y="5156"/>
                          <a:pt x="8049" y="5156"/>
                          <a:pt x="7894" y="5144"/>
                        </a:cubicBezTo>
                        <a:lnTo>
                          <a:pt x="7490" y="5108"/>
                        </a:lnTo>
                        <a:cubicBezTo>
                          <a:pt x="7335" y="5097"/>
                          <a:pt x="7192" y="5085"/>
                          <a:pt x="7037" y="5061"/>
                        </a:cubicBezTo>
                        <a:cubicBezTo>
                          <a:pt x="6894" y="5037"/>
                          <a:pt x="6775" y="5025"/>
                          <a:pt x="6644" y="5001"/>
                        </a:cubicBezTo>
                        <a:cubicBezTo>
                          <a:pt x="6478" y="4977"/>
                          <a:pt x="6323" y="4954"/>
                          <a:pt x="6168" y="4918"/>
                        </a:cubicBezTo>
                        <a:cubicBezTo>
                          <a:pt x="6049" y="4894"/>
                          <a:pt x="5918" y="4870"/>
                          <a:pt x="5799" y="4846"/>
                        </a:cubicBezTo>
                        <a:cubicBezTo>
                          <a:pt x="5608" y="4811"/>
                          <a:pt x="5430" y="4763"/>
                          <a:pt x="5239" y="4716"/>
                        </a:cubicBezTo>
                        <a:cubicBezTo>
                          <a:pt x="5120" y="4680"/>
                          <a:pt x="5001" y="4656"/>
                          <a:pt x="4894" y="4620"/>
                        </a:cubicBezTo>
                        <a:lnTo>
                          <a:pt x="4704" y="4561"/>
                        </a:lnTo>
                        <a:cubicBezTo>
                          <a:pt x="4513" y="4501"/>
                          <a:pt x="4335" y="4442"/>
                          <a:pt x="4156" y="4370"/>
                        </a:cubicBezTo>
                        <a:lnTo>
                          <a:pt x="4013" y="4311"/>
                        </a:lnTo>
                        <a:cubicBezTo>
                          <a:pt x="3846" y="4251"/>
                          <a:pt x="3692" y="4180"/>
                          <a:pt x="3537" y="4120"/>
                        </a:cubicBezTo>
                        <a:cubicBezTo>
                          <a:pt x="3453" y="4084"/>
                          <a:pt x="3382" y="4049"/>
                          <a:pt x="3311" y="4013"/>
                        </a:cubicBezTo>
                        <a:cubicBezTo>
                          <a:pt x="3084" y="3906"/>
                          <a:pt x="2858" y="3799"/>
                          <a:pt x="2656" y="3668"/>
                        </a:cubicBezTo>
                        <a:cubicBezTo>
                          <a:pt x="1548" y="3037"/>
                          <a:pt x="798" y="2287"/>
                          <a:pt x="394" y="1477"/>
                        </a:cubicBezTo>
                        <a:cubicBezTo>
                          <a:pt x="155" y="1025"/>
                          <a:pt x="24" y="513"/>
                          <a:pt x="2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52"/>
                  <p:cNvSpPr/>
                  <p:nvPr/>
                </p:nvSpPr>
                <p:spPr>
                  <a:xfrm>
                    <a:off x="822850" y="3101963"/>
                    <a:ext cx="489375" cy="283075"/>
                  </a:xfrm>
                  <a:custGeom>
                    <a:avLst/>
                    <a:gdLst/>
                    <a:ahLst/>
                    <a:cxnLst/>
                    <a:rect l="l" t="t" r="r" b="b"/>
                    <a:pathLst>
                      <a:path w="19575" h="11323" extrusionOk="0">
                        <a:moveTo>
                          <a:pt x="16074" y="2024"/>
                        </a:moveTo>
                        <a:cubicBezTo>
                          <a:pt x="19563" y="4036"/>
                          <a:pt x="19574" y="7299"/>
                          <a:pt x="16110" y="9311"/>
                        </a:cubicBezTo>
                        <a:cubicBezTo>
                          <a:pt x="12645" y="11323"/>
                          <a:pt x="7001" y="11323"/>
                          <a:pt x="3513" y="9311"/>
                        </a:cubicBezTo>
                        <a:cubicBezTo>
                          <a:pt x="12" y="7299"/>
                          <a:pt x="1" y="4024"/>
                          <a:pt x="3465" y="2024"/>
                        </a:cubicBezTo>
                        <a:cubicBezTo>
                          <a:pt x="6942" y="12"/>
                          <a:pt x="12574" y="0"/>
                          <a:pt x="16074" y="202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52"/>
                  <p:cNvSpPr/>
                  <p:nvPr/>
                </p:nvSpPr>
                <p:spPr>
                  <a:xfrm>
                    <a:off x="979725" y="3192738"/>
                    <a:ext cx="175925" cy="101825"/>
                  </a:xfrm>
                  <a:custGeom>
                    <a:avLst/>
                    <a:gdLst/>
                    <a:ahLst/>
                    <a:cxnLst/>
                    <a:rect l="l" t="t" r="r" b="b"/>
                    <a:pathLst>
                      <a:path w="7037" h="4073" extrusionOk="0">
                        <a:moveTo>
                          <a:pt x="5775" y="727"/>
                        </a:moveTo>
                        <a:cubicBezTo>
                          <a:pt x="7025" y="1453"/>
                          <a:pt x="7037" y="2620"/>
                          <a:pt x="5787" y="3346"/>
                        </a:cubicBezTo>
                        <a:cubicBezTo>
                          <a:pt x="4548" y="4072"/>
                          <a:pt x="2512" y="4072"/>
                          <a:pt x="1262" y="3346"/>
                        </a:cubicBezTo>
                        <a:cubicBezTo>
                          <a:pt x="12" y="2620"/>
                          <a:pt x="0" y="1453"/>
                          <a:pt x="1250" y="727"/>
                        </a:cubicBezTo>
                        <a:cubicBezTo>
                          <a:pt x="2500" y="0"/>
                          <a:pt x="4513" y="0"/>
                          <a:pt x="5775" y="727"/>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52"/>
                  <p:cNvSpPr/>
                  <p:nvPr/>
                </p:nvSpPr>
                <p:spPr>
                  <a:xfrm>
                    <a:off x="1005325" y="3206438"/>
                    <a:ext cx="124425" cy="76225"/>
                  </a:xfrm>
                  <a:custGeom>
                    <a:avLst/>
                    <a:gdLst/>
                    <a:ahLst/>
                    <a:cxnLst/>
                    <a:rect l="l" t="t" r="r" b="b"/>
                    <a:pathLst>
                      <a:path w="4977" h="3049" extrusionOk="0">
                        <a:moveTo>
                          <a:pt x="0" y="0"/>
                        </a:moveTo>
                        <a:lnTo>
                          <a:pt x="0" y="1619"/>
                        </a:lnTo>
                        <a:cubicBezTo>
                          <a:pt x="0" y="1989"/>
                          <a:pt x="250" y="2370"/>
                          <a:pt x="738" y="2643"/>
                        </a:cubicBezTo>
                        <a:cubicBezTo>
                          <a:pt x="798" y="2679"/>
                          <a:pt x="857" y="2715"/>
                          <a:pt x="929" y="2739"/>
                        </a:cubicBezTo>
                        <a:lnTo>
                          <a:pt x="988" y="2774"/>
                        </a:lnTo>
                        <a:cubicBezTo>
                          <a:pt x="1024" y="2786"/>
                          <a:pt x="1060" y="2810"/>
                          <a:pt x="1095" y="2822"/>
                        </a:cubicBezTo>
                        <a:lnTo>
                          <a:pt x="1119" y="2822"/>
                        </a:lnTo>
                        <a:lnTo>
                          <a:pt x="1167" y="2846"/>
                        </a:lnTo>
                        <a:cubicBezTo>
                          <a:pt x="1215" y="2858"/>
                          <a:pt x="1262" y="2881"/>
                          <a:pt x="1310" y="2893"/>
                        </a:cubicBezTo>
                        <a:lnTo>
                          <a:pt x="1369" y="2905"/>
                        </a:lnTo>
                        <a:lnTo>
                          <a:pt x="1405" y="2929"/>
                        </a:lnTo>
                        <a:lnTo>
                          <a:pt x="1465" y="2941"/>
                        </a:lnTo>
                        <a:lnTo>
                          <a:pt x="1607" y="2977"/>
                        </a:lnTo>
                        <a:lnTo>
                          <a:pt x="1655" y="2989"/>
                        </a:lnTo>
                        <a:lnTo>
                          <a:pt x="1715" y="3001"/>
                        </a:lnTo>
                        <a:cubicBezTo>
                          <a:pt x="1762" y="3001"/>
                          <a:pt x="1798" y="3012"/>
                          <a:pt x="1846" y="3024"/>
                        </a:cubicBezTo>
                        <a:lnTo>
                          <a:pt x="1965" y="3024"/>
                        </a:lnTo>
                        <a:lnTo>
                          <a:pt x="2084" y="3048"/>
                        </a:lnTo>
                        <a:lnTo>
                          <a:pt x="2679" y="3048"/>
                        </a:lnTo>
                        <a:lnTo>
                          <a:pt x="2858" y="3036"/>
                        </a:lnTo>
                        <a:lnTo>
                          <a:pt x="3000" y="3036"/>
                        </a:lnTo>
                        <a:lnTo>
                          <a:pt x="3179" y="3001"/>
                        </a:lnTo>
                        <a:lnTo>
                          <a:pt x="3239" y="3001"/>
                        </a:lnTo>
                        <a:lnTo>
                          <a:pt x="3322" y="2989"/>
                        </a:lnTo>
                        <a:cubicBezTo>
                          <a:pt x="3370" y="2977"/>
                          <a:pt x="3417" y="2965"/>
                          <a:pt x="3453" y="2953"/>
                        </a:cubicBezTo>
                        <a:cubicBezTo>
                          <a:pt x="3501" y="2941"/>
                          <a:pt x="3524" y="2941"/>
                          <a:pt x="3560" y="2929"/>
                        </a:cubicBezTo>
                        <a:cubicBezTo>
                          <a:pt x="3584" y="2917"/>
                          <a:pt x="3643" y="2905"/>
                          <a:pt x="3679" y="2893"/>
                        </a:cubicBezTo>
                        <a:lnTo>
                          <a:pt x="3715" y="2893"/>
                        </a:lnTo>
                        <a:lnTo>
                          <a:pt x="3858" y="2834"/>
                        </a:lnTo>
                        <a:lnTo>
                          <a:pt x="3882" y="2822"/>
                        </a:lnTo>
                        <a:lnTo>
                          <a:pt x="4036" y="2762"/>
                        </a:lnTo>
                        <a:lnTo>
                          <a:pt x="4084" y="2739"/>
                        </a:lnTo>
                        <a:cubicBezTo>
                          <a:pt x="4143" y="2703"/>
                          <a:pt x="4203" y="2679"/>
                          <a:pt x="4251" y="2643"/>
                        </a:cubicBezTo>
                        <a:lnTo>
                          <a:pt x="4286" y="2631"/>
                        </a:lnTo>
                        <a:cubicBezTo>
                          <a:pt x="4334" y="2608"/>
                          <a:pt x="4370" y="2572"/>
                          <a:pt x="4417" y="2548"/>
                        </a:cubicBezTo>
                        <a:lnTo>
                          <a:pt x="4429" y="2536"/>
                        </a:lnTo>
                        <a:cubicBezTo>
                          <a:pt x="4477" y="2500"/>
                          <a:pt x="4524" y="2465"/>
                          <a:pt x="4560" y="2429"/>
                        </a:cubicBezTo>
                        <a:lnTo>
                          <a:pt x="4584" y="2417"/>
                        </a:lnTo>
                        <a:lnTo>
                          <a:pt x="4596" y="2393"/>
                        </a:lnTo>
                        <a:cubicBezTo>
                          <a:pt x="4632" y="2370"/>
                          <a:pt x="4667" y="2334"/>
                          <a:pt x="4691" y="2310"/>
                        </a:cubicBezTo>
                        <a:lnTo>
                          <a:pt x="4703" y="2286"/>
                        </a:lnTo>
                        <a:cubicBezTo>
                          <a:pt x="4727" y="2262"/>
                          <a:pt x="4739" y="2250"/>
                          <a:pt x="4751" y="2227"/>
                        </a:cubicBezTo>
                        <a:cubicBezTo>
                          <a:pt x="4798" y="2179"/>
                          <a:pt x="4822" y="2131"/>
                          <a:pt x="4858" y="2084"/>
                        </a:cubicBezTo>
                        <a:cubicBezTo>
                          <a:pt x="4882" y="2036"/>
                          <a:pt x="4905" y="1977"/>
                          <a:pt x="4917" y="1929"/>
                        </a:cubicBezTo>
                        <a:cubicBezTo>
                          <a:pt x="4941" y="1881"/>
                          <a:pt x="4953" y="1834"/>
                          <a:pt x="4965" y="1786"/>
                        </a:cubicBezTo>
                        <a:cubicBezTo>
                          <a:pt x="4965" y="1786"/>
                          <a:pt x="4965" y="1786"/>
                          <a:pt x="4965" y="1774"/>
                        </a:cubicBezTo>
                        <a:lnTo>
                          <a:pt x="4977" y="1703"/>
                        </a:lnTo>
                        <a:cubicBezTo>
                          <a:pt x="4977" y="1703"/>
                          <a:pt x="4977" y="1691"/>
                          <a:pt x="4977" y="1679"/>
                        </a:cubicBezTo>
                        <a:cubicBezTo>
                          <a:pt x="4977" y="1667"/>
                          <a:pt x="4977" y="1655"/>
                          <a:pt x="4977" y="1643"/>
                        </a:cubicBezTo>
                        <a:lnTo>
                          <a:pt x="4977" y="1631"/>
                        </a:lnTo>
                        <a:lnTo>
                          <a:pt x="4977" y="107"/>
                        </a:lnTo>
                        <a:cubicBezTo>
                          <a:pt x="4965" y="167"/>
                          <a:pt x="4953" y="214"/>
                          <a:pt x="4941" y="274"/>
                        </a:cubicBezTo>
                        <a:cubicBezTo>
                          <a:pt x="4929" y="298"/>
                          <a:pt x="4917" y="322"/>
                          <a:pt x="4917" y="345"/>
                        </a:cubicBezTo>
                        <a:lnTo>
                          <a:pt x="4917" y="357"/>
                        </a:lnTo>
                        <a:cubicBezTo>
                          <a:pt x="4858" y="465"/>
                          <a:pt x="4798" y="572"/>
                          <a:pt x="4715" y="667"/>
                        </a:cubicBezTo>
                        <a:cubicBezTo>
                          <a:pt x="4703" y="679"/>
                          <a:pt x="4703" y="679"/>
                          <a:pt x="4691" y="691"/>
                        </a:cubicBezTo>
                        <a:cubicBezTo>
                          <a:pt x="4655" y="726"/>
                          <a:pt x="4620" y="762"/>
                          <a:pt x="4584" y="798"/>
                        </a:cubicBezTo>
                        <a:lnTo>
                          <a:pt x="4560" y="810"/>
                        </a:lnTo>
                        <a:cubicBezTo>
                          <a:pt x="4524" y="846"/>
                          <a:pt x="4477" y="881"/>
                          <a:pt x="4441" y="917"/>
                        </a:cubicBezTo>
                        <a:lnTo>
                          <a:pt x="4417" y="929"/>
                        </a:lnTo>
                        <a:cubicBezTo>
                          <a:pt x="4370" y="965"/>
                          <a:pt x="4310" y="1000"/>
                          <a:pt x="4263" y="1024"/>
                        </a:cubicBezTo>
                        <a:cubicBezTo>
                          <a:pt x="4203" y="1060"/>
                          <a:pt x="4143" y="1084"/>
                          <a:pt x="4096" y="1119"/>
                        </a:cubicBezTo>
                        <a:lnTo>
                          <a:pt x="4048" y="1143"/>
                        </a:lnTo>
                        <a:lnTo>
                          <a:pt x="3882" y="1203"/>
                        </a:lnTo>
                        <a:lnTo>
                          <a:pt x="3858" y="1215"/>
                        </a:lnTo>
                        <a:cubicBezTo>
                          <a:pt x="3798" y="1238"/>
                          <a:pt x="3739" y="1262"/>
                          <a:pt x="3679" y="1274"/>
                        </a:cubicBezTo>
                        <a:cubicBezTo>
                          <a:pt x="3643" y="1286"/>
                          <a:pt x="3596" y="1298"/>
                          <a:pt x="3560" y="1310"/>
                        </a:cubicBezTo>
                        <a:lnTo>
                          <a:pt x="3453" y="1334"/>
                        </a:lnTo>
                        <a:lnTo>
                          <a:pt x="3322" y="1369"/>
                        </a:lnTo>
                        <a:lnTo>
                          <a:pt x="3215" y="1393"/>
                        </a:lnTo>
                        <a:lnTo>
                          <a:pt x="3179" y="1393"/>
                        </a:lnTo>
                        <a:cubicBezTo>
                          <a:pt x="3120" y="1393"/>
                          <a:pt x="3060" y="1405"/>
                          <a:pt x="3000" y="1417"/>
                        </a:cubicBezTo>
                        <a:lnTo>
                          <a:pt x="2858" y="1417"/>
                        </a:lnTo>
                        <a:lnTo>
                          <a:pt x="2679" y="1429"/>
                        </a:lnTo>
                        <a:lnTo>
                          <a:pt x="2084" y="1429"/>
                        </a:lnTo>
                        <a:lnTo>
                          <a:pt x="1965" y="1405"/>
                        </a:lnTo>
                        <a:lnTo>
                          <a:pt x="1846" y="1393"/>
                        </a:lnTo>
                        <a:lnTo>
                          <a:pt x="1715" y="1369"/>
                        </a:lnTo>
                        <a:lnTo>
                          <a:pt x="1607" y="1346"/>
                        </a:lnTo>
                        <a:lnTo>
                          <a:pt x="1465" y="1310"/>
                        </a:lnTo>
                        <a:cubicBezTo>
                          <a:pt x="1429" y="1310"/>
                          <a:pt x="1393" y="1298"/>
                          <a:pt x="1369" y="1286"/>
                        </a:cubicBezTo>
                        <a:lnTo>
                          <a:pt x="1310" y="1274"/>
                        </a:lnTo>
                        <a:cubicBezTo>
                          <a:pt x="1262" y="1250"/>
                          <a:pt x="1215" y="1238"/>
                          <a:pt x="1167" y="1215"/>
                        </a:cubicBezTo>
                        <a:lnTo>
                          <a:pt x="1119" y="1203"/>
                        </a:lnTo>
                        <a:lnTo>
                          <a:pt x="988" y="1143"/>
                        </a:lnTo>
                        <a:lnTo>
                          <a:pt x="929" y="1119"/>
                        </a:lnTo>
                        <a:cubicBezTo>
                          <a:pt x="857" y="1084"/>
                          <a:pt x="798" y="1060"/>
                          <a:pt x="738" y="1024"/>
                        </a:cubicBezTo>
                        <a:cubicBezTo>
                          <a:pt x="476" y="881"/>
                          <a:pt x="262" y="667"/>
                          <a:pt x="107" y="405"/>
                        </a:cubicBezTo>
                        <a:cubicBezTo>
                          <a:pt x="48" y="286"/>
                          <a:pt x="12" y="143"/>
                          <a:pt x="0"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52"/>
                  <p:cNvSpPr/>
                  <p:nvPr/>
                </p:nvSpPr>
                <p:spPr>
                  <a:xfrm>
                    <a:off x="999075" y="3167138"/>
                    <a:ext cx="136925" cy="79200"/>
                  </a:xfrm>
                  <a:custGeom>
                    <a:avLst/>
                    <a:gdLst/>
                    <a:ahLst/>
                    <a:cxnLst/>
                    <a:rect l="l" t="t" r="r" b="b"/>
                    <a:pathLst>
                      <a:path w="5477" h="3168" extrusionOk="0">
                        <a:moveTo>
                          <a:pt x="4489" y="572"/>
                        </a:moveTo>
                        <a:cubicBezTo>
                          <a:pt x="5465" y="1132"/>
                          <a:pt x="5477" y="2048"/>
                          <a:pt x="4501" y="2608"/>
                        </a:cubicBezTo>
                        <a:cubicBezTo>
                          <a:pt x="3536" y="3168"/>
                          <a:pt x="1953" y="3168"/>
                          <a:pt x="976" y="2608"/>
                        </a:cubicBezTo>
                        <a:cubicBezTo>
                          <a:pt x="0" y="2048"/>
                          <a:pt x="0" y="1132"/>
                          <a:pt x="964" y="572"/>
                        </a:cubicBezTo>
                        <a:cubicBezTo>
                          <a:pt x="1941" y="1"/>
                          <a:pt x="3512" y="12"/>
                          <a:pt x="4489" y="57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52"/>
                  <p:cNvSpPr/>
                  <p:nvPr/>
                </p:nvSpPr>
                <p:spPr>
                  <a:xfrm>
                    <a:off x="1013950" y="3175763"/>
                    <a:ext cx="106875" cy="61950"/>
                  </a:xfrm>
                  <a:custGeom>
                    <a:avLst/>
                    <a:gdLst/>
                    <a:ahLst/>
                    <a:cxnLst/>
                    <a:rect l="l" t="t" r="r" b="b"/>
                    <a:pathLst>
                      <a:path w="4275" h="2478" extrusionOk="0">
                        <a:moveTo>
                          <a:pt x="3513" y="441"/>
                        </a:moveTo>
                        <a:cubicBezTo>
                          <a:pt x="4275" y="894"/>
                          <a:pt x="4275" y="1596"/>
                          <a:pt x="3525" y="2037"/>
                        </a:cubicBezTo>
                        <a:cubicBezTo>
                          <a:pt x="2763" y="2477"/>
                          <a:pt x="1536" y="2477"/>
                          <a:pt x="774" y="2037"/>
                        </a:cubicBezTo>
                        <a:cubicBezTo>
                          <a:pt x="0" y="1596"/>
                          <a:pt x="0" y="882"/>
                          <a:pt x="762" y="441"/>
                        </a:cubicBezTo>
                        <a:cubicBezTo>
                          <a:pt x="1512" y="1"/>
                          <a:pt x="2751" y="1"/>
                          <a:pt x="3513" y="44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52"/>
                  <p:cNvSpPr/>
                  <p:nvPr/>
                </p:nvSpPr>
                <p:spPr>
                  <a:xfrm>
                    <a:off x="1026150" y="3185288"/>
                    <a:ext cx="82475" cy="43200"/>
                  </a:xfrm>
                  <a:custGeom>
                    <a:avLst/>
                    <a:gdLst/>
                    <a:ahLst/>
                    <a:cxnLst/>
                    <a:rect l="l" t="t" r="r" b="b"/>
                    <a:pathLst>
                      <a:path w="3299" h="1728" extrusionOk="0">
                        <a:moveTo>
                          <a:pt x="1650" y="1"/>
                        </a:moveTo>
                        <a:cubicBezTo>
                          <a:pt x="1289" y="1"/>
                          <a:pt x="929" y="84"/>
                          <a:pt x="596" y="251"/>
                        </a:cubicBezTo>
                        <a:cubicBezTo>
                          <a:pt x="1" y="584"/>
                          <a:pt x="12" y="1132"/>
                          <a:pt x="596" y="1477"/>
                        </a:cubicBezTo>
                        <a:cubicBezTo>
                          <a:pt x="929" y="1644"/>
                          <a:pt x="1292" y="1727"/>
                          <a:pt x="1656" y="1727"/>
                        </a:cubicBezTo>
                        <a:cubicBezTo>
                          <a:pt x="2019" y="1727"/>
                          <a:pt x="2382" y="1644"/>
                          <a:pt x="2715" y="1477"/>
                        </a:cubicBezTo>
                        <a:cubicBezTo>
                          <a:pt x="3299" y="1144"/>
                          <a:pt x="3287" y="584"/>
                          <a:pt x="2703" y="251"/>
                        </a:cubicBezTo>
                        <a:cubicBezTo>
                          <a:pt x="2370" y="84"/>
                          <a:pt x="2010" y="1"/>
                          <a:pt x="165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52"/>
                  <p:cNvSpPr/>
                  <p:nvPr/>
                </p:nvSpPr>
                <p:spPr>
                  <a:xfrm>
                    <a:off x="1030025" y="2801913"/>
                    <a:ext cx="74725" cy="427750"/>
                  </a:xfrm>
                  <a:custGeom>
                    <a:avLst/>
                    <a:gdLst/>
                    <a:ahLst/>
                    <a:cxnLst/>
                    <a:rect l="l" t="t" r="r" b="b"/>
                    <a:pathLst>
                      <a:path w="2989" h="17110" extrusionOk="0">
                        <a:moveTo>
                          <a:pt x="2989" y="16241"/>
                        </a:moveTo>
                        <a:cubicBezTo>
                          <a:pt x="2929" y="16407"/>
                          <a:pt x="2834" y="17110"/>
                          <a:pt x="1453" y="17110"/>
                        </a:cubicBezTo>
                        <a:cubicBezTo>
                          <a:pt x="619" y="17110"/>
                          <a:pt x="48" y="16681"/>
                          <a:pt x="0" y="16193"/>
                        </a:cubicBezTo>
                        <a:lnTo>
                          <a:pt x="0" y="1"/>
                        </a:lnTo>
                        <a:lnTo>
                          <a:pt x="2989" y="1"/>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52"/>
                  <p:cNvSpPr/>
                  <p:nvPr/>
                </p:nvSpPr>
                <p:spPr>
                  <a:xfrm>
                    <a:off x="1168725" y="3868113"/>
                    <a:ext cx="373875" cy="230425"/>
                  </a:xfrm>
                  <a:custGeom>
                    <a:avLst/>
                    <a:gdLst/>
                    <a:ahLst/>
                    <a:cxnLst/>
                    <a:rect l="l" t="t" r="r" b="b"/>
                    <a:pathLst>
                      <a:path w="14955" h="9217" extrusionOk="0">
                        <a:moveTo>
                          <a:pt x="14955" y="48"/>
                        </a:moveTo>
                        <a:lnTo>
                          <a:pt x="14955" y="93"/>
                        </a:lnTo>
                        <a:lnTo>
                          <a:pt x="14955" y="93"/>
                        </a:lnTo>
                        <a:cubicBezTo>
                          <a:pt x="14955" y="78"/>
                          <a:pt x="14955" y="63"/>
                          <a:pt x="14955" y="48"/>
                        </a:cubicBezTo>
                        <a:close/>
                        <a:moveTo>
                          <a:pt x="13" y="1"/>
                        </a:moveTo>
                        <a:lnTo>
                          <a:pt x="1" y="4882"/>
                        </a:lnTo>
                        <a:cubicBezTo>
                          <a:pt x="1" y="5990"/>
                          <a:pt x="727" y="7109"/>
                          <a:pt x="2203" y="7966"/>
                        </a:cubicBezTo>
                        <a:cubicBezTo>
                          <a:pt x="2382" y="8061"/>
                          <a:pt x="2560" y="8156"/>
                          <a:pt x="2751" y="8252"/>
                        </a:cubicBezTo>
                        <a:cubicBezTo>
                          <a:pt x="2822" y="8276"/>
                          <a:pt x="2882" y="8299"/>
                          <a:pt x="2941" y="8335"/>
                        </a:cubicBezTo>
                        <a:cubicBezTo>
                          <a:pt x="3061" y="8383"/>
                          <a:pt x="3168" y="8430"/>
                          <a:pt x="3287" y="8478"/>
                        </a:cubicBezTo>
                        <a:lnTo>
                          <a:pt x="3346" y="8502"/>
                        </a:lnTo>
                        <a:cubicBezTo>
                          <a:pt x="3394" y="8526"/>
                          <a:pt x="3430" y="8537"/>
                          <a:pt x="3477" y="8549"/>
                        </a:cubicBezTo>
                        <a:cubicBezTo>
                          <a:pt x="3620" y="8609"/>
                          <a:pt x="3775" y="8657"/>
                          <a:pt x="3930" y="8704"/>
                        </a:cubicBezTo>
                        <a:lnTo>
                          <a:pt x="4084" y="8752"/>
                        </a:lnTo>
                        <a:lnTo>
                          <a:pt x="4192" y="8776"/>
                        </a:lnTo>
                        <a:cubicBezTo>
                          <a:pt x="4251" y="8799"/>
                          <a:pt x="4323" y="8811"/>
                          <a:pt x="4382" y="8823"/>
                        </a:cubicBezTo>
                        <a:cubicBezTo>
                          <a:pt x="4537" y="8871"/>
                          <a:pt x="4692" y="8907"/>
                          <a:pt x="4846" y="8942"/>
                        </a:cubicBezTo>
                        <a:cubicBezTo>
                          <a:pt x="4894" y="8954"/>
                          <a:pt x="4930" y="8966"/>
                          <a:pt x="4977" y="8966"/>
                        </a:cubicBezTo>
                        <a:cubicBezTo>
                          <a:pt x="5013" y="8978"/>
                          <a:pt x="5097" y="8990"/>
                          <a:pt x="5156" y="9002"/>
                        </a:cubicBezTo>
                        <a:cubicBezTo>
                          <a:pt x="5287" y="9026"/>
                          <a:pt x="5418" y="9049"/>
                          <a:pt x="5561" y="9073"/>
                        </a:cubicBezTo>
                        <a:cubicBezTo>
                          <a:pt x="5608" y="9085"/>
                          <a:pt x="5656" y="9097"/>
                          <a:pt x="5716" y="9097"/>
                        </a:cubicBezTo>
                        <a:cubicBezTo>
                          <a:pt x="5775" y="9109"/>
                          <a:pt x="5835" y="9109"/>
                          <a:pt x="5894" y="9121"/>
                        </a:cubicBezTo>
                        <a:cubicBezTo>
                          <a:pt x="6013" y="9133"/>
                          <a:pt x="6144" y="9145"/>
                          <a:pt x="6263" y="9157"/>
                        </a:cubicBezTo>
                        <a:lnTo>
                          <a:pt x="6442" y="9180"/>
                        </a:lnTo>
                        <a:lnTo>
                          <a:pt x="6609" y="9192"/>
                        </a:lnTo>
                        <a:cubicBezTo>
                          <a:pt x="6740" y="9204"/>
                          <a:pt x="6859" y="9204"/>
                          <a:pt x="6990" y="9216"/>
                        </a:cubicBezTo>
                        <a:lnTo>
                          <a:pt x="8061" y="9216"/>
                        </a:lnTo>
                        <a:cubicBezTo>
                          <a:pt x="8228" y="9204"/>
                          <a:pt x="8395" y="9192"/>
                          <a:pt x="8561" y="9180"/>
                        </a:cubicBezTo>
                        <a:cubicBezTo>
                          <a:pt x="8633" y="9180"/>
                          <a:pt x="8704" y="9180"/>
                          <a:pt x="8776" y="9169"/>
                        </a:cubicBezTo>
                        <a:lnTo>
                          <a:pt x="8871" y="9157"/>
                        </a:lnTo>
                        <a:lnTo>
                          <a:pt x="9014" y="9133"/>
                        </a:lnTo>
                        <a:cubicBezTo>
                          <a:pt x="9192" y="9121"/>
                          <a:pt x="9359" y="9085"/>
                          <a:pt x="9538" y="9061"/>
                        </a:cubicBezTo>
                        <a:lnTo>
                          <a:pt x="9657" y="9038"/>
                        </a:lnTo>
                        <a:lnTo>
                          <a:pt x="9728" y="9038"/>
                        </a:lnTo>
                        <a:cubicBezTo>
                          <a:pt x="9799" y="9014"/>
                          <a:pt x="9883" y="9002"/>
                          <a:pt x="9966" y="8978"/>
                        </a:cubicBezTo>
                        <a:cubicBezTo>
                          <a:pt x="10097" y="8954"/>
                          <a:pt x="10240" y="8930"/>
                          <a:pt x="10383" y="8895"/>
                        </a:cubicBezTo>
                        <a:cubicBezTo>
                          <a:pt x="10478" y="8871"/>
                          <a:pt x="10573" y="8835"/>
                          <a:pt x="10681" y="8811"/>
                        </a:cubicBezTo>
                        <a:cubicBezTo>
                          <a:pt x="10800" y="8776"/>
                          <a:pt x="10931" y="8740"/>
                          <a:pt x="11062" y="8704"/>
                        </a:cubicBezTo>
                        <a:lnTo>
                          <a:pt x="11145" y="8680"/>
                        </a:lnTo>
                        <a:cubicBezTo>
                          <a:pt x="11300" y="8633"/>
                          <a:pt x="11454" y="8573"/>
                          <a:pt x="11597" y="8514"/>
                        </a:cubicBezTo>
                        <a:cubicBezTo>
                          <a:pt x="11621" y="8514"/>
                          <a:pt x="11645" y="8502"/>
                          <a:pt x="11669" y="8490"/>
                        </a:cubicBezTo>
                        <a:cubicBezTo>
                          <a:pt x="11824" y="8430"/>
                          <a:pt x="11990" y="8359"/>
                          <a:pt x="12145" y="8287"/>
                        </a:cubicBezTo>
                        <a:lnTo>
                          <a:pt x="12276" y="8228"/>
                        </a:lnTo>
                        <a:cubicBezTo>
                          <a:pt x="12455" y="8145"/>
                          <a:pt x="12621" y="8049"/>
                          <a:pt x="12788" y="7954"/>
                        </a:cubicBezTo>
                        <a:lnTo>
                          <a:pt x="12871" y="7906"/>
                        </a:lnTo>
                        <a:cubicBezTo>
                          <a:pt x="13014" y="7823"/>
                          <a:pt x="13133" y="7740"/>
                          <a:pt x="13252" y="7656"/>
                        </a:cubicBezTo>
                        <a:lnTo>
                          <a:pt x="13312" y="7609"/>
                        </a:lnTo>
                        <a:cubicBezTo>
                          <a:pt x="13455" y="7514"/>
                          <a:pt x="13586" y="7406"/>
                          <a:pt x="13705" y="7311"/>
                        </a:cubicBezTo>
                        <a:lnTo>
                          <a:pt x="13752" y="7264"/>
                        </a:lnTo>
                        <a:lnTo>
                          <a:pt x="13824" y="7204"/>
                        </a:lnTo>
                        <a:cubicBezTo>
                          <a:pt x="13919" y="7121"/>
                          <a:pt x="14002" y="7025"/>
                          <a:pt x="14086" y="6930"/>
                        </a:cubicBezTo>
                        <a:cubicBezTo>
                          <a:pt x="14110" y="6918"/>
                          <a:pt x="14121" y="6894"/>
                          <a:pt x="14145" y="6871"/>
                        </a:cubicBezTo>
                        <a:cubicBezTo>
                          <a:pt x="14193" y="6823"/>
                          <a:pt x="14241" y="6763"/>
                          <a:pt x="14288" y="6704"/>
                        </a:cubicBezTo>
                        <a:cubicBezTo>
                          <a:pt x="14395" y="6561"/>
                          <a:pt x="14502" y="6418"/>
                          <a:pt x="14586" y="6263"/>
                        </a:cubicBezTo>
                        <a:cubicBezTo>
                          <a:pt x="14657" y="6121"/>
                          <a:pt x="14729" y="5978"/>
                          <a:pt x="14788" y="5835"/>
                        </a:cubicBezTo>
                        <a:cubicBezTo>
                          <a:pt x="14836" y="5692"/>
                          <a:pt x="14872" y="5561"/>
                          <a:pt x="14907" y="5406"/>
                        </a:cubicBezTo>
                        <a:cubicBezTo>
                          <a:pt x="14907" y="5394"/>
                          <a:pt x="14907" y="5382"/>
                          <a:pt x="14907" y="5370"/>
                        </a:cubicBezTo>
                        <a:cubicBezTo>
                          <a:pt x="14919" y="5311"/>
                          <a:pt x="14931" y="5239"/>
                          <a:pt x="14931" y="5168"/>
                        </a:cubicBezTo>
                        <a:lnTo>
                          <a:pt x="14931" y="5085"/>
                        </a:lnTo>
                        <a:cubicBezTo>
                          <a:pt x="14931" y="5061"/>
                          <a:pt x="14931" y="5025"/>
                          <a:pt x="14943" y="4989"/>
                        </a:cubicBezTo>
                        <a:cubicBezTo>
                          <a:pt x="14943" y="4954"/>
                          <a:pt x="14943" y="4942"/>
                          <a:pt x="14943" y="4930"/>
                        </a:cubicBezTo>
                        <a:lnTo>
                          <a:pt x="14955" y="93"/>
                        </a:lnTo>
                        <a:lnTo>
                          <a:pt x="14955" y="93"/>
                        </a:lnTo>
                        <a:cubicBezTo>
                          <a:pt x="14954" y="149"/>
                          <a:pt x="14952" y="204"/>
                          <a:pt x="14943" y="251"/>
                        </a:cubicBezTo>
                        <a:lnTo>
                          <a:pt x="14943" y="310"/>
                        </a:lnTo>
                        <a:cubicBezTo>
                          <a:pt x="14931" y="477"/>
                          <a:pt x="14895" y="644"/>
                          <a:pt x="14848" y="798"/>
                        </a:cubicBezTo>
                        <a:cubicBezTo>
                          <a:pt x="14848" y="810"/>
                          <a:pt x="14848" y="810"/>
                          <a:pt x="14848" y="822"/>
                        </a:cubicBezTo>
                        <a:cubicBezTo>
                          <a:pt x="14824" y="894"/>
                          <a:pt x="14800" y="965"/>
                          <a:pt x="14764" y="1037"/>
                        </a:cubicBezTo>
                        <a:lnTo>
                          <a:pt x="14752" y="1060"/>
                        </a:lnTo>
                        <a:cubicBezTo>
                          <a:pt x="14610" y="1406"/>
                          <a:pt x="14395" y="1727"/>
                          <a:pt x="14145" y="2013"/>
                        </a:cubicBezTo>
                        <a:lnTo>
                          <a:pt x="14098" y="2061"/>
                        </a:lnTo>
                        <a:cubicBezTo>
                          <a:pt x="13990" y="2180"/>
                          <a:pt x="13883" y="2287"/>
                          <a:pt x="13764" y="2394"/>
                        </a:cubicBezTo>
                        <a:lnTo>
                          <a:pt x="13717" y="2442"/>
                        </a:lnTo>
                        <a:cubicBezTo>
                          <a:pt x="13598" y="2549"/>
                          <a:pt x="13467" y="2644"/>
                          <a:pt x="13324" y="2739"/>
                        </a:cubicBezTo>
                        <a:lnTo>
                          <a:pt x="13264" y="2787"/>
                        </a:lnTo>
                        <a:cubicBezTo>
                          <a:pt x="13121" y="2882"/>
                          <a:pt x="12967" y="2989"/>
                          <a:pt x="12800" y="3084"/>
                        </a:cubicBezTo>
                        <a:cubicBezTo>
                          <a:pt x="12621" y="3168"/>
                          <a:pt x="12466" y="3263"/>
                          <a:pt x="12288" y="3346"/>
                        </a:cubicBezTo>
                        <a:lnTo>
                          <a:pt x="12157" y="3406"/>
                        </a:lnTo>
                        <a:cubicBezTo>
                          <a:pt x="12002" y="3477"/>
                          <a:pt x="11835" y="3549"/>
                          <a:pt x="11669" y="3608"/>
                        </a:cubicBezTo>
                        <a:cubicBezTo>
                          <a:pt x="11657" y="3620"/>
                          <a:pt x="11633" y="3632"/>
                          <a:pt x="11609" y="3644"/>
                        </a:cubicBezTo>
                        <a:cubicBezTo>
                          <a:pt x="11431" y="3704"/>
                          <a:pt x="11252" y="3763"/>
                          <a:pt x="11073" y="3823"/>
                        </a:cubicBezTo>
                        <a:cubicBezTo>
                          <a:pt x="10942" y="3858"/>
                          <a:pt x="10812" y="3894"/>
                          <a:pt x="10681" y="3930"/>
                        </a:cubicBezTo>
                        <a:cubicBezTo>
                          <a:pt x="10585" y="3965"/>
                          <a:pt x="10490" y="3989"/>
                          <a:pt x="10383" y="4013"/>
                        </a:cubicBezTo>
                        <a:cubicBezTo>
                          <a:pt x="10252" y="4049"/>
                          <a:pt x="10109" y="4073"/>
                          <a:pt x="9978" y="4096"/>
                        </a:cubicBezTo>
                        <a:cubicBezTo>
                          <a:pt x="9871" y="4120"/>
                          <a:pt x="9776" y="4144"/>
                          <a:pt x="9680" y="4168"/>
                        </a:cubicBezTo>
                        <a:lnTo>
                          <a:pt x="9549" y="4180"/>
                        </a:lnTo>
                        <a:cubicBezTo>
                          <a:pt x="9383" y="4216"/>
                          <a:pt x="9204" y="4239"/>
                          <a:pt x="9037" y="4251"/>
                        </a:cubicBezTo>
                        <a:lnTo>
                          <a:pt x="8883" y="4275"/>
                        </a:lnTo>
                        <a:cubicBezTo>
                          <a:pt x="8787" y="4287"/>
                          <a:pt x="8680" y="4287"/>
                          <a:pt x="8585" y="4299"/>
                        </a:cubicBezTo>
                        <a:cubicBezTo>
                          <a:pt x="8418" y="4311"/>
                          <a:pt x="8252" y="4323"/>
                          <a:pt x="8085" y="4335"/>
                        </a:cubicBezTo>
                        <a:cubicBezTo>
                          <a:pt x="7978" y="4335"/>
                          <a:pt x="7859" y="4335"/>
                          <a:pt x="7752" y="4346"/>
                        </a:cubicBezTo>
                        <a:lnTo>
                          <a:pt x="7347" y="4346"/>
                        </a:lnTo>
                        <a:cubicBezTo>
                          <a:pt x="7228" y="4346"/>
                          <a:pt x="7121" y="4346"/>
                          <a:pt x="7002" y="4335"/>
                        </a:cubicBezTo>
                        <a:cubicBezTo>
                          <a:pt x="6894" y="4323"/>
                          <a:pt x="6751" y="4323"/>
                          <a:pt x="6621" y="4311"/>
                        </a:cubicBezTo>
                        <a:cubicBezTo>
                          <a:pt x="6501" y="4299"/>
                          <a:pt x="6394" y="4299"/>
                          <a:pt x="6275" y="4287"/>
                        </a:cubicBezTo>
                        <a:cubicBezTo>
                          <a:pt x="6168" y="4275"/>
                          <a:pt x="6025" y="4251"/>
                          <a:pt x="5906" y="4239"/>
                        </a:cubicBezTo>
                        <a:cubicBezTo>
                          <a:pt x="5787" y="4227"/>
                          <a:pt x="5680" y="4216"/>
                          <a:pt x="5573" y="4192"/>
                        </a:cubicBezTo>
                        <a:cubicBezTo>
                          <a:pt x="5454" y="4180"/>
                          <a:pt x="5311" y="4144"/>
                          <a:pt x="5180" y="4120"/>
                        </a:cubicBezTo>
                        <a:cubicBezTo>
                          <a:pt x="5073" y="4108"/>
                          <a:pt x="4966" y="4085"/>
                          <a:pt x="4858" y="4061"/>
                        </a:cubicBezTo>
                        <a:cubicBezTo>
                          <a:pt x="4716" y="4025"/>
                          <a:pt x="4549" y="3989"/>
                          <a:pt x="4394" y="3942"/>
                        </a:cubicBezTo>
                        <a:cubicBezTo>
                          <a:pt x="4299" y="3918"/>
                          <a:pt x="4204" y="3894"/>
                          <a:pt x="4096" y="3870"/>
                        </a:cubicBezTo>
                        <a:lnTo>
                          <a:pt x="3942" y="3823"/>
                        </a:lnTo>
                        <a:cubicBezTo>
                          <a:pt x="3799" y="3775"/>
                          <a:pt x="3644" y="3715"/>
                          <a:pt x="3489" y="3668"/>
                        </a:cubicBezTo>
                        <a:cubicBezTo>
                          <a:pt x="3442" y="3656"/>
                          <a:pt x="3406" y="3644"/>
                          <a:pt x="3358" y="3620"/>
                        </a:cubicBezTo>
                        <a:cubicBezTo>
                          <a:pt x="3227" y="3573"/>
                          <a:pt x="3096" y="3513"/>
                          <a:pt x="2965" y="3454"/>
                        </a:cubicBezTo>
                        <a:cubicBezTo>
                          <a:pt x="2894" y="3430"/>
                          <a:pt x="2834" y="3394"/>
                          <a:pt x="2763" y="3370"/>
                        </a:cubicBezTo>
                        <a:cubicBezTo>
                          <a:pt x="2584" y="3275"/>
                          <a:pt x="2394" y="3180"/>
                          <a:pt x="2215" y="3084"/>
                        </a:cubicBezTo>
                        <a:cubicBezTo>
                          <a:pt x="1298" y="2549"/>
                          <a:pt x="667" y="1918"/>
                          <a:pt x="322" y="1239"/>
                        </a:cubicBezTo>
                        <a:cubicBezTo>
                          <a:pt x="120" y="858"/>
                          <a:pt x="13" y="429"/>
                          <a:pt x="13"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52"/>
                  <p:cNvSpPr/>
                  <p:nvPr/>
                </p:nvSpPr>
                <p:spPr>
                  <a:xfrm>
                    <a:off x="1150275" y="3749938"/>
                    <a:ext cx="410800" cy="237875"/>
                  </a:xfrm>
                  <a:custGeom>
                    <a:avLst/>
                    <a:gdLst/>
                    <a:ahLst/>
                    <a:cxnLst/>
                    <a:rect l="l" t="t" r="r" b="b"/>
                    <a:pathLst>
                      <a:path w="16432" h="9515" extrusionOk="0">
                        <a:moveTo>
                          <a:pt x="13478" y="1704"/>
                        </a:moveTo>
                        <a:cubicBezTo>
                          <a:pt x="16419" y="3394"/>
                          <a:pt x="16431" y="6133"/>
                          <a:pt x="13526" y="7823"/>
                        </a:cubicBezTo>
                        <a:cubicBezTo>
                          <a:pt x="10609" y="9514"/>
                          <a:pt x="5870" y="9514"/>
                          <a:pt x="2941" y="7823"/>
                        </a:cubicBezTo>
                        <a:cubicBezTo>
                          <a:pt x="0" y="6133"/>
                          <a:pt x="0" y="3394"/>
                          <a:pt x="2906" y="1704"/>
                        </a:cubicBezTo>
                        <a:cubicBezTo>
                          <a:pt x="5823" y="1"/>
                          <a:pt x="10549" y="1"/>
                          <a:pt x="13478" y="1704"/>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52"/>
                  <p:cNvSpPr/>
                  <p:nvPr/>
                </p:nvSpPr>
                <p:spPr>
                  <a:xfrm>
                    <a:off x="1248800" y="3807088"/>
                    <a:ext cx="213450" cy="123575"/>
                  </a:xfrm>
                  <a:custGeom>
                    <a:avLst/>
                    <a:gdLst/>
                    <a:ahLst/>
                    <a:cxnLst/>
                    <a:rect l="l" t="t" r="r" b="b"/>
                    <a:pathLst>
                      <a:path w="8538" h="4943" extrusionOk="0">
                        <a:moveTo>
                          <a:pt x="7001" y="882"/>
                        </a:moveTo>
                        <a:cubicBezTo>
                          <a:pt x="8525" y="1763"/>
                          <a:pt x="8537" y="3180"/>
                          <a:pt x="7025" y="4061"/>
                        </a:cubicBezTo>
                        <a:cubicBezTo>
                          <a:pt x="5513" y="4942"/>
                          <a:pt x="3060" y="4942"/>
                          <a:pt x="1536" y="4061"/>
                        </a:cubicBezTo>
                        <a:cubicBezTo>
                          <a:pt x="12" y="3180"/>
                          <a:pt x="0" y="1763"/>
                          <a:pt x="1513" y="882"/>
                        </a:cubicBezTo>
                        <a:cubicBezTo>
                          <a:pt x="3025" y="1"/>
                          <a:pt x="5489" y="13"/>
                          <a:pt x="7001" y="882"/>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52"/>
                  <p:cNvSpPr/>
                  <p:nvPr/>
                </p:nvSpPr>
                <p:spPr>
                  <a:xfrm>
                    <a:off x="1273500" y="3825638"/>
                    <a:ext cx="164025" cy="86475"/>
                  </a:xfrm>
                  <a:custGeom>
                    <a:avLst/>
                    <a:gdLst/>
                    <a:ahLst/>
                    <a:cxnLst/>
                    <a:rect l="l" t="t" r="r" b="b"/>
                    <a:pathLst>
                      <a:path w="6561" h="3459" extrusionOk="0">
                        <a:moveTo>
                          <a:pt x="3275" y="0"/>
                        </a:moveTo>
                        <a:cubicBezTo>
                          <a:pt x="2513" y="0"/>
                          <a:pt x="1751" y="170"/>
                          <a:pt x="1167" y="509"/>
                        </a:cubicBezTo>
                        <a:cubicBezTo>
                          <a:pt x="1" y="1176"/>
                          <a:pt x="13" y="2271"/>
                          <a:pt x="1179" y="2950"/>
                        </a:cubicBezTo>
                        <a:cubicBezTo>
                          <a:pt x="1763" y="3289"/>
                          <a:pt x="2528" y="3459"/>
                          <a:pt x="3291" y="3459"/>
                        </a:cubicBezTo>
                        <a:cubicBezTo>
                          <a:pt x="4055" y="3459"/>
                          <a:pt x="4817" y="3289"/>
                          <a:pt x="5394" y="2950"/>
                        </a:cubicBezTo>
                        <a:cubicBezTo>
                          <a:pt x="6561" y="2271"/>
                          <a:pt x="6561" y="1188"/>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52"/>
                  <p:cNvSpPr/>
                  <p:nvPr/>
                </p:nvSpPr>
                <p:spPr>
                  <a:xfrm>
                    <a:off x="1133000" y="3847588"/>
                    <a:ext cx="445325" cy="274750"/>
                  </a:xfrm>
                  <a:custGeom>
                    <a:avLst/>
                    <a:gdLst/>
                    <a:ahLst/>
                    <a:cxnLst/>
                    <a:rect l="l" t="t" r="r" b="b"/>
                    <a:pathLst>
                      <a:path w="17813" h="10990" extrusionOk="0">
                        <a:moveTo>
                          <a:pt x="17801" y="72"/>
                        </a:moveTo>
                        <a:lnTo>
                          <a:pt x="17800" y="374"/>
                        </a:lnTo>
                        <a:lnTo>
                          <a:pt x="17800" y="374"/>
                        </a:lnTo>
                        <a:cubicBezTo>
                          <a:pt x="17800" y="373"/>
                          <a:pt x="17801" y="371"/>
                          <a:pt x="17801" y="369"/>
                        </a:cubicBezTo>
                        <a:lnTo>
                          <a:pt x="17801" y="298"/>
                        </a:lnTo>
                        <a:cubicBezTo>
                          <a:pt x="17813" y="215"/>
                          <a:pt x="17813" y="131"/>
                          <a:pt x="17801" y="72"/>
                        </a:cubicBezTo>
                        <a:close/>
                        <a:moveTo>
                          <a:pt x="25" y="0"/>
                        </a:moveTo>
                        <a:lnTo>
                          <a:pt x="1" y="5810"/>
                        </a:lnTo>
                        <a:cubicBezTo>
                          <a:pt x="1" y="7132"/>
                          <a:pt x="870" y="8466"/>
                          <a:pt x="2632" y="9478"/>
                        </a:cubicBezTo>
                        <a:cubicBezTo>
                          <a:pt x="2846" y="9597"/>
                          <a:pt x="3061" y="9716"/>
                          <a:pt x="3287" y="9823"/>
                        </a:cubicBezTo>
                        <a:cubicBezTo>
                          <a:pt x="3358" y="9859"/>
                          <a:pt x="3430" y="9882"/>
                          <a:pt x="3513" y="9918"/>
                        </a:cubicBezTo>
                        <a:cubicBezTo>
                          <a:pt x="3644" y="9978"/>
                          <a:pt x="3775" y="10037"/>
                          <a:pt x="3918" y="10097"/>
                        </a:cubicBezTo>
                        <a:lnTo>
                          <a:pt x="3989" y="10120"/>
                        </a:lnTo>
                        <a:cubicBezTo>
                          <a:pt x="4037" y="10144"/>
                          <a:pt x="4097" y="10156"/>
                          <a:pt x="4144" y="10180"/>
                        </a:cubicBezTo>
                        <a:cubicBezTo>
                          <a:pt x="4323" y="10240"/>
                          <a:pt x="4501" y="10311"/>
                          <a:pt x="4680" y="10359"/>
                        </a:cubicBezTo>
                        <a:lnTo>
                          <a:pt x="4871" y="10418"/>
                        </a:lnTo>
                        <a:lnTo>
                          <a:pt x="4990" y="10466"/>
                        </a:lnTo>
                        <a:cubicBezTo>
                          <a:pt x="5073" y="10478"/>
                          <a:pt x="5144" y="10501"/>
                          <a:pt x="5228" y="10513"/>
                        </a:cubicBezTo>
                        <a:cubicBezTo>
                          <a:pt x="5406" y="10561"/>
                          <a:pt x="5585" y="10609"/>
                          <a:pt x="5775" y="10656"/>
                        </a:cubicBezTo>
                        <a:cubicBezTo>
                          <a:pt x="5823" y="10668"/>
                          <a:pt x="5871" y="10680"/>
                          <a:pt x="5930" y="10692"/>
                        </a:cubicBezTo>
                        <a:cubicBezTo>
                          <a:pt x="6002" y="10704"/>
                          <a:pt x="6073" y="10716"/>
                          <a:pt x="6145" y="10728"/>
                        </a:cubicBezTo>
                        <a:cubicBezTo>
                          <a:pt x="6299" y="10763"/>
                          <a:pt x="6454" y="10787"/>
                          <a:pt x="6621" y="10811"/>
                        </a:cubicBezTo>
                        <a:cubicBezTo>
                          <a:pt x="6680" y="10823"/>
                          <a:pt x="6740" y="10835"/>
                          <a:pt x="6811" y="10847"/>
                        </a:cubicBezTo>
                        <a:lnTo>
                          <a:pt x="7014" y="10871"/>
                        </a:lnTo>
                        <a:cubicBezTo>
                          <a:pt x="7168" y="10882"/>
                          <a:pt x="7311" y="10906"/>
                          <a:pt x="7466" y="10918"/>
                        </a:cubicBezTo>
                        <a:cubicBezTo>
                          <a:pt x="7538" y="10918"/>
                          <a:pt x="7609" y="10930"/>
                          <a:pt x="7680" y="10942"/>
                        </a:cubicBezTo>
                        <a:lnTo>
                          <a:pt x="7871" y="10954"/>
                        </a:lnTo>
                        <a:cubicBezTo>
                          <a:pt x="8026" y="10966"/>
                          <a:pt x="8169" y="10966"/>
                          <a:pt x="8323" y="10978"/>
                        </a:cubicBezTo>
                        <a:cubicBezTo>
                          <a:pt x="8395" y="10978"/>
                          <a:pt x="8466" y="10990"/>
                          <a:pt x="8550" y="10990"/>
                        </a:cubicBezTo>
                        <a:lnTo>
                          <a:pt x="9454" y="10990"/>
                        </a:lnTo>
                        <a:cubicBezTo>
                          <a:pt x="9502" y="10990"/>
                          <a:pt x="9550" y="10978"/>
                          <a:pt x="9609" y="10978"/>
                        </a:cubicBezTo>
                        <a:cubicBezTo>
                          <a:pt x="9812" y="10966"/>
                          <a:pt x="10014" y="10954"/>
                          <a:pt x="10205" y="10930"/>
                        </a:cubicBezTo>
                        <a:cubicBezTo>
                          <a:pt x="10288" y="10930"/>
                          <a:pt x="10371" y="10930"/>
                          <a:pt x="10443" y="10918"/>
                        </a:cubicBezTo>
                        <a:lnTo>
                          <a:pt x="10562" y="10906"/>
                        </a:lnTo>
                        <a:cubicBezTo>
                          <a:pt x="10621" y="10906"/>
                          <a:pt x="10681" y="10894"/>
                          <a:pt x="10740" y="10882"/>
                        </a:cubicBezTo>
                        <a:cubicBezTo>
                          <a:pt x="10955" y="10859"/>
                          <a:pt x="11157" y="10823"/>
                          <a:pt x="11359" y="10799"/>
                        </a:cubicBezTo>
                        <a:lnTo>
                          <a:pt x="11514" y="10775"/>
                        </a:lnTo>
                        <a:lnTo>
                          <a:pt x="11586" y="10763"/>
                        </a:lnTo>
                        <a:cubicBezTo>
                          <a:pt x="11681" y="10740"/>
                          <a:pt x="11776" y="10716"/>
                          <a:pt x="11871" y="10704"/>
                        </a:cubicBezTo>
                        <a:cubicBezTo>
                          <a:pt x="12038" y="10668"/>
                          <a:pt x="12205" y="10632"/>
                          <a:pt x="12360" y="10597"/>
                        </a:cubicBezTo>
                        <a:cubicBezTo>
                          <a:pt x="12479" y="10561"/>
                          <a:pt x="12598" y="10525"/>
                          <a:pt x="12717" y="10501"/>
                        </a:cubicBezTo>
                        <a:cubicBezTo>
                          <a:pt x="12860" y="10454"/>
                          <a:pt x="13014" y="10418"/>
                          <a:pt x="13169" y="10371"/>
                        </a:cubicBezTo>
                        <a:cubicBezTo>
                          <a:pt x="13205" y="10359"/>
                          <a:pt x="13241" y="10347"/>
                          <a:pt x="13264" y="10347"/>
                        </a:cubicBezTo>
                        <a:cubicBezTo>
                          <a:pt x="13455" y="10287"/>
                          <a:pt x="13634" y="10216"/>
                          <a:pt x="13812" y="10144"/>
                        </a:cubicBezTo>
                        <a:lnTo>
                          <a:pt x="13884" y="10120"/>
                        </a:lnTo>
                        <a:cubicBezTo>
                          <a:pt x="14086" y="10037"/>
                          <a:pt x="14276" y="9966"/>
                          <a:pt x="14455" y="9870"/>
                        </a:cubicBezTo>
                        <a:lnTo>
                          <a:pt x="14622" y="9799"/>
                        </a:lnTo>
                        <a:cubicBezTo>
                          <a:pt x="14824" y="9704"/>
                          <a:pt x="15027" y="9597"/>
                          <a:pt x="15217" y="9478"/>
                        </a:cubicBezTo>
                        <a:lnTo>
                          <a:pt x="15324" y="9418"/>
                        </a:lnTo>
                        <a:cubicBezTo>
                          <a:pt x="15491" y="9323"/>
                          <a:pt x="15634" y="9216"/>
                          <a:pt x="15777" y="9120"/>
                        </a:cubicBezTo>
                        <a:lnTo>
                          <a:pt x="15848" y="9073"/>
                        </a:lnTo>
                        <a:cubicBezTo>
                          <a:pt x="16015" y="8954"/>
                          <a:pt x="16170" y="8835"/>
                          <a:pt x="16312" y="8704"/>
                        </a:cubicBezTo>
                        <a:lnTo>
                          <a:pt x="16372" y="8644"/>
                        </a:lnTo>
                        <a:lnTo>
                          <a:pt x="16455" y="8585"/>
                        </a:lnTo>
                        <a:cubicBezTo>
                          <a:pt x="16562" y="8477"/>
                          <a:pt x="16670" y="8370"/>
                          <a:pt x="16777" y="8263"/>
                        </a:cubicBezTo>
                        <a:cubicBezTo>
                          <a:pt x="16789" y="8239"/>
                          <a:pt x="16813" y="8215"/>
                          <a:pt x="16836" y="8192"/>
                        </a:cubicBezTo>
                        <a:cubicBezTo>
                          <a:pt x="16896" y="8120"/>
                          <a:pt x="16955" y="8061"/>
                          <a:pt x="17003" y="7989"/>
                        </a:cubicBezTo>
                        <a:cubicBezTo>
                          <a:pt x="17134" y="7823"/>
                          <a:pt x="17253" y="7644"/>
                          <a:pt x="17360" y="7465"/>
                        </a:cubicBezTo>
                        <a:cubicBezTo>
                          <a:pt x="17444" y="7299"/>
                          <a:pt x="17527" y="7132"/>
                          <a:pt x="17586" y="6965"/>
                        </a:cubicBezTo>
                        <a:cubicBezTo>
                          <a:pt x="17658" y="6799"/>
                          <a:pt x="17705" y="6632"/>
                          <a:pt x="17741" y="6453"/>
                        </a:cubicBezTo>
                        <a:cubicBezTo>
                          <a:pt x="17741" y="6441"/>
                          <a:pt x="17741" y="6430"/>
                          <a:pt x="17753" y="6418"/>
                        </a:cubicBezTo>
                        <a:cubicBezTo>
                          <a:pt x="17741" y="6406"/>
                          <a:pt x="17741" y="6406"/>
                          <a:pt x="17753" y="6406"/>
                        </a:cubicBezTo>
                        <a:cubicBezTo>
                          <a:pt x="17765" y="6322"/>
                          <a:pt x="17777" y="6239"/>
                          <a:pt x="17777" y="6168"/>
                        </a:cubicBezTo>
                        <a:lnTo>
                          <a:pt x="17777" y="6060"/>
                        </a:lnTo>
                        <a:cubicBezTo>
                          <a:pt x="17777" y="6037"/>
                          <a:pt x="17777" y="5989"/>
                          <a:pt x="17789" y="5953"/>
                        </a:cubicBezTo>
                        <a:cubicBezTo>
                          <a:pt x="17801" y="5906"/>
                          <a:pt x="17789" y="5894"/>
                          <a:pt x="17789" y="5870"/>
                        </a:cubicBezTo>
                        <a:lnTo>
                          <a:pt x="17800" y="374"/>
                        </a:lnTo>
                        <a:lnTo>
                          <a:pt x="17800" y="374"/>
                        </a:lnTo>
                        <a:cubicBezTo>
                          <a:pt x="17776" y="563"/>
                          <a:pt x="17741" y="752"/>
                          <a:pt x="17682" y="941"/>
                        </a:cubicBezTo>
                        <a:lnTo>
                          <a:pt x="17670" y="977"/>
                        </a:lnTo>
                        <a:cubicBezTo>
                          <a:pt x="17646" y="1060"/>
                          <a:pt x="17610" y="1143"/>
                          <a:pt x="17575" y="1238"/>
                        </a:cubicBezTo>
                        <a:lnTo>
                          <a:pt x="17563" y="1262"/>
                        </a:lnTo>
                        <a:cubicBezTo>
                          <a:pt x="17384" y="1679"/>
                          <a:pt x="17146" y="2048"/>
                          <a:pt x="16848" y="2381"/>
                        </a:cubicBezTo>
                        <a:cubicBezTo>
                          <a:pt x="16824" y="2405"/>
                          <a:pt x="16813" y="2429"/>
                          <a:pt x="16789" y="2453"/>
                        </a:cubicBezTo>
                        <a:cubicBezTo>
                          <a:pt x="16658" y="2596"/>
                          <a:pt x="16527" y="2727"/>
                          <a:pt x="16384" y="2846"/>
                        </a:cubicBezTo>
                        <a:lnTo>
                          <a:pt x="16324" y="2905"/>
                        </a:lnTo>
                        <a:cubicBezTo>
                          <a:pt x="16181" y="3024"/>
                          <a:pt x="16027" y="3143"/>
                          <a:pt x="15860" y="3263"/>
                        </a:cubicBezTo>
                        <a:lnTo>
                          <a:pt x="15789" y="3310"/>
                        </a:lnTo>
                        <a:cubicBezTo>
                          <a:pt x="15622" y="3441"/>
                          <a:pt x="15431" y="3560"/>
                          <a:pt x="15229" y="3679"/>
                        </a:cubicBezTo>
                        <a:cubicBezTo>
                          <a:pt x="15027" y="3798"/>
                          <a:pt x="14836" y="3894"/>
                          <a:pt x="14634" y="3989"/>
                        </a:cubicBezTo>
                        <a:lnTo>
                          <a:pt x="14467" y="4072"/>
                        </a:lnTo>
                        <a:cubicBezTo>
                          <a:pt x="14288" y="4155"/>
                          <a:pt x="14098" y="4239"/>
                          <a:pt x="13895" y="4310"/>
                        </a:cubicBezTo>
                        <a:lnTo>
                          <a:pt x="13824" y="4346"/>
                        </a:lnTo>
                        <a:cubicBezTo>
                          <a:pt x="13622" y="4429"/>
                          <a:pt x="13407" y="4489"/>
                          <a:pt x="13181" y="4560"/>
                        </a:cubicBezTo>
                        <a:cubicBezTo>
                          <a:pt x="13038" y="4608"/>
                          <a:pt x="12883" y="4656"/>
                          <a:pt x="12729" y="4691"/>
                        </a:cubicBezTo>
                        <a:cubicBezTo>
                          <a:pt x="12610" y="4727"/>
                          <a:pt x="12491" y="4763"/>
                          <a:pt x="12371" y="4786"/>
                        </a:cubicBezTo>
                        <a:cubicBezTo>
                          <a:pt x="12217" y="4834"/>
                          <a:pt x="12050" y="4858"/>
                          <a:pt x="11883" y="4894"/>
                        </a:cubicBezTo>
                        <a:cubicBezTo>
                          <a:pt x="11764" y="4917"/>
                          <a:pt x="11645" y="4953"/>
                          <a:pt x="11526" y="4965"/>
                        </a:cubicBezTo>
                        <a:lnTo>
                          <a:pt x="11371" y="4989"/>
                        </a:lnTo>
                        <a:cubicBezTo>
                          <a:pt x="11169" y="5025"/>
                          <a:pt x="10967" y="5060"/>
                          <a:pt x="10752" y="5084"/>
                        </a:cubicBezTo>
                        <a:lnTo>
                          <a:pt x="10574" y="5096"/>
                        </a:lnTo>
                        <a:cubicBezTo>
                          <a:pt x="10455" y="5120"/>
                          <a:pt x="10336" y="5120"/>
                          <a:pt x="10216" y="5132"/>
                        </a:cubicBezTo>
                        <a:cubicBezTo>
                          <a:pt x="10014" y="5144"/>
                          <a:pt x="9812" y="5167"/>
                          <a:pt x="9621" y="5167"/>
                        </a:cubicBezTo>
                        <a:cubicBezTo>
                          <a:pt x="9490" y="5167"/>
                          <a:pt x="9359" y="5179"/>
                          <a:pt x="9240" y="5179"/>
                        </a:cubicBezTo>
                        <a:lnTo>
                          <a:pt x="8752" y="5179"/>
                        </a:lnTo>
                        <a:cubicBezTo>
                          <a:pt x="8609" y="5179"/>
                          <a:pt x="8478" y="5179"/>
                          <a:pt x="8335" y="5167"/>
                        </a:cubicBezTo>
                        <a:cubicBezTo>
                          <a:pt x="8204" y="5156"/>
                          <a:pt x="8038" y="5156"/>
                          <a:pt x="7895" y="5144"/>
                        </a:cubicBezTo>
                        <a:cubicBezTo>
                          <a:pt x="7740" y="5132"/>
                          <a:pt x="7621" y="5120"/>
                          <a:pt x="7478" y="5108"/>
                        </a:cubicBezTo>
                        <a:cubicBezTo>
                          <a:pt x="7347" y="5096"/>
                          <a:pt x="7180" y="5084"/>
                          <a:pt x="7037" y="5060"/>
                        </a:cubicBezTo>
                        <a:cubicBezTo>
                          <a:pt x="6883" y="5048"/>
                          <a:pt x="6764" y="5025"/>
                          <a:pt x="6633" y="5001"/>
                        </a:cubicBezTo>
                        <a:cubicBezTo>
                          <a:pt x="6478" y="4977"/>
                          <a:pt x="6323" y="4953"/>
                          <a:pt x="6168" y="4929"/>
                        </a:cubicBezTo>
                        <a:cubicBezTo>
                          <a:pt x="6037" y="4906"/>
                          <a:pt x="5918" y="4870"/>
                          <a:pt x="5799" y="4846"/>
                        </a:cubicBezTo>
                        <a:cubicBezTo>
                          <a:pt x="5609" y="4810"/>
                          <a:pt x="5418" y="4763"/>
                          <a:pt x="5240" y="4715"/>
                        </a:cubicBezTo>
                        <a:cubicBezTo>
                          <a:pt x="5121" y="4679"/>
                          <a:pt x="5002" y="4656"/>
                          <a:pt x="4882" y="4620"/>
                        </a:cubicBezTo>
                        <a:cubicBezTo>
                          <a:pt x="4823" y="4596"/>
                          <a:pt x="4763" y="4584"/>
                          <a:pt x="4692" y="4560"/>
                        </a:cubicBezTo>
                        <a:cubicBezTo>
                          <a:pt x="4513" y="4501"/>
                          <a:pt x="4335" y="4441"/>
                          <a:pt x="4156" y="4370"/>
                        </a:cubicBezTo>
                        <a:lnTo>
                          <a:pt x="4001" y="4322"/>
                        </a:lnTo>
                        <a:cubicBezTo>
                          <a:pt x="3847" y="4251"/>
                          <a:pt x="3692" y="4191"/>
                          <a:pt x="3537" y="4120"/>
                        </a:cubicBezTo>
                        <a:cubicBezTo>
                          <a:pt x="3454" y="4084"/>
                          <a:pt x="3382" y="4048"/>
                          <a:pt x="3299" y="4013"/>
                        </a:cubicBezTo>
                        <a:cubicBezTo>
                          <a:pt x="3073" y="3905"/>
                          <a:pt x="2858" y="3798"/>
                          <a:pt x="2644" y="3679"/>
                        </a:cubicBezTo>
                        <a:cubicBezTo>
                          <a:pt x="1549" y="3036"/>
                          <a:pt x="799" y="2286"/>
                          <a:pt x="382" y="1477"/>
                        </a:cubicBezTo>
                        <a:cubicBezTo>
                          <a:pt x="144" y="1024"/>
                          <a:pt x="25" y="512"/>
                          <a:pt x="25"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52"/>
                  <p:cNvSpPr/>
                  <p:nvPr/>
                </p:nvSpPr>
                <p:spPr>
                  <a:xfrm>
                    <a:off x="1110975" y="3706788"/>
                    <a:ext cx="489375" cy="283100"/>
                  </a:xfrm>
                  <a:custGeom>
                    <a:avLst/>
                    <a:gdLst/>
                    <a:ahLst/>
                    <a:cxnLst/>
                    <a:rect l="l" t="t" r="r" b="b"/>
                    <a:pathLst>
                      <a:path w="19575" h="11324" extrusionOk="0">
                        <a:moveTo>
                          <a:pt x="16062" y="2013"/>
                        </a:moveTo>
                        <a:cubicBezTo>
                          <a:pt x="19563" y="4025"/>
                          <a:pt x="19575" y="7299"/>
                          <a:pt x="16110" y="9299"/>
                        </a:cubicBezTo>
                        <a:cubicBezTo>
                          <a:pt x="12633" y="11311"/>
                          <a:pt x="7002" y="11323"/>
                          <a:pt x="3501" y="9299"/>
                        </a:cubicBezTo>
                        <a:cubicBezTo>
                          <a:pt x="13" y="7287"/>
                          <a:pt x="1" y="4025"/>
                          <a:pt x="3466" y="2013"/>
                        </a:cubicBezTo>
                        <a:cubicBezTo>
                          <a:pt x="6930" y="1"/>
                          <a:pt x="12586" y="1"/>
                          <a:pt x="16062" y="201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52"/>
                  <p:cNvSpPr/>
                  <p:nvPr/>
                </p:nvSpPr>
                <p:spPr>
                  <a:xfrm>
                    <a:off x="1267850" y="3797563"/>
                    <a:ext cx="175650" cy="101525"/>
                  </a:xfrm>
                  <a:custGeom>
                    <a:avLst/>
                    <a:gdLst/>
                    <a:ahLst/>
                    <a:cxnLst/>
                    <a:rect l="l" t="t" r="r" b="b"/>
                    <a:pathLst>
                      <a:path w="7026" h="4061" extrusionOk="0">
                        <a:moveTo>
                          <a:pt x="5763" y="715"/>
                        </a:moveTo>
                        <a:cubicBezTo>
                          <a:pt x="7025" y="1442"/>
                          <a:pt x="7025" y="2620"/>
                          <a:pt x="5775" y="3335"/>
                        </a:cubicBezTo>
                        <a:cubicBezTo>
                          <a:pt x="4537" y="4061"/>
                          <a:pt x="2501" y="4061"/>
                          <a:pt x="1251" y="3335"/>
                        </a:cubicBezTo>
                        <a:cubicBezTo>
                          <a:pt x="0" y="2620"/>
                          <a:pt x="0" y="1442"/>
                          <a:pt x="1239" y="715"/>
                        </a:cubicBezTo>
                        <a:cubicBezTo>
                          <a:pt x="2489" y="1"/>
                          <a:pt x="4525" y="1"/>
                          <a:pt x="5763" y="715"/>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52"/>
                  <p:cNvSpPr/>
                  <p:nvPr/>
                </p:nvSpPr>
                <p:spPr>
                  <a:xfrm>
                    <a:off x="1168725" y="3663338"/>
                    <a:ext cx="373875" cy="230700"/>
                  </a:xfrm>
                  <a:custGeom>
                    <a:avLst/>
                    <a:gdLst/>
                    <a:ahLst/>
                    <a:cxnLst/>
                    <a:rect l="l" t="t" r="r" b="b"/>
                    <a:pathLst>
                      <a:path w="14955" h="9228" extrusionOk="0">
                        <a:moveTo>
                          <a:pt x="14955" y="72"/>
                        </a:moveTo>
                        <a:lnTo>
                          <a:pt x="14955" y="91"/>
                        </a:lnTo>
                        <a:lnTo>
                          <a:pt x="14955" y="91"/>
                        </a:lnTo>
                        <a:cubicBezTo>
                          <a:pt x="14955" y="84"/>
                          <a:pt x="14955" y="77"/>
                          <a:pt x="14955" y="72"/>
                        </a:cubicBezTo>
                        <a:close/>
                        <a:moveTo>
                          <a:pt x="13" y="0"/>
                        </a:moveTo>
                        <a:lnTo>
                          <a:pt x="1" y="4882"/>
                        </a:lnTo>
                        <a:cubicBezTo>
                          <a:pt x="1" y="6001"/>
                          <a:pt x="727" y="7120"/>
                          <a:pt x="2203" y="7966"/>
                        </a:cubicBezTo>
                        <a:cubicBezTo>
                          <a:pt x="2382" y="8073"/>
                          <a:pt x="2560" y="8168"/>
                          <a:pt x="2751" y="8251"/>
                        </a:cubicBezTo>
                        <a:cubicBezTo>
                          <a:pt x="2822" y="8287"/>
                          <a:pt x="2882" y="8311"/>
                          <a:pt x="2941" y="8335"/>
                        </a:cubicBezTo>
                        <a:cubicBezTo>
                          <a:pt x="3061" y="8394"/>
                          <a:pt x="3168" y="8442"/>
                          <a:pt x="3287" y="8489"/>
                        </a:cubicBezTo>
                        <a:lnTo>
                          <a:pt x="3346" y="8513"/>
                        </a:lnTo>
                        <a:lnTo>
                          <a:pt x="3477" y="8561"/>
                        </a:lnTo>
                        <a:cubicBezTo>
                          <a:pt x="3620" y="8608"/>
                          <a:pt x="3775" y="8668"/>
                          <a:pt x="3930" y="8704"/>
                        </a:cubicBezTo>
                        <a:lnTo>
                          <a:pt x="4084" y="8751"/>
                        </a:lnTo>
                        <a:lnTo>
                          <a:pt x="4192" y="8787"/>
                        </a:lnTo>
                        <a:cubicBezTo>
                          <a:pt x="4251" y="8811"/>
                          <a:pt x="4323" y="8823"/>
                          <a:pt x="4382" y="8835"/>
                        </a:cubicBezTo>
                        <a:cubicBezTo>
                          <a:pt x="4537" y="8870"/>
                          <a:pt x="4692" y="8918"/>
                          <a:pt x="4846" y="8954"/>
                        </a:cubicBezTo>
                        <a:cubicBezTo>
                          <a:pt x="4894" y="8954"/>
                          <a:pt x="4930" y="8966"/>
                          <a:pt x="4977" y="8978"/>
                        </a:cubicBezTo>
                        <a:lnTo>
                          <a:pt x="5156" y="9013"/>
                        </a:lnTo>
                        <a:cubicBezTo>
                          <a:pt x="5287" y="9037"/>
                          <a:pt x="5418" y="9061"/>
                          <a:pt x="5561" y="9085"/>
                        </a:cubicBezTo>
                        <a:cubicBezTo>
                          <a:pt x="5608" y="9085"/>
                          <a:pt x="5656" y="9097"/>
                          <a:pt x="5716" y="9109"/>
                        </a:cubicBezTo>
                        <a:cubicBezTo>
                          <a:pt x="5775" y="9120"/>
                          <a:pt x="5835" y="9120"/>
                          <a:pt x="5894" y="9132"/>
                        </a:cubicBezTo>
                        <a:cubicBezTo>
                          <a:pt x="6013" y="9144"/>
                          <a:pt x="6144" y="9156"/>
                          <a:pt x="6263" y="9168"/>
                        </a:cubicBezTo>
                        <a:cubicBezTo>
                          <a:pt x="6323" y="9168"/>
                          <a:pt x="6382" y="9192"/>
                          <a:pt x="6442" y="9192"/>
                        </a:cubicBezTo>
                        <a:lnTo>
                          <a:pt x="6609" y="9204"/>
                        </a:lnTo>
                        <a:cubicBezTo>
                          <a:pt x="6740" y="9204"/>
                          <a:pt x="6859" y="9216"/>
                          <a:pt x="6990" y="9216"/>
                        </a:cubicBezTo>
                        <a:lnTo>
                          <a:pt x="7180" y="9228"/>
                        </a:lnTo>
                        <a:lnTo>
                          <a:pt x="8061" y="9228"/>
                        </a:lnTo>
                        <a:cubicBezTo>
                          <a:pt x="8228" y="9228"/>
                          <a:pt x="8395" y="9204"/>
                          <a:pt x="8561" y="9192"/>
                        </a:cubicBezTo>
                        <a:cubicBezTo>
                          <a:pt x="8633" y="9192"/>
                          <a:pt x="8704" y="9192"/>
                          <a:pt x="8776" y="9180"/>
                        </a:cubicBezTo>
                        <a:lnTo>
                          <a:pt x="8871" y="9168"/>
                        </a:lnTo>
                        <a:lnTo>
                          <a:pt x="9014" y="9156"/>
                        </a:lnTo>
                        <a:cubicBezTo>
                          <a:pt x="9192" y="9132"/>
                          <a:pt x="9359" y="9109"/>
                          <a:pt x="9538" y="9073"/>
                        </a:cubicBezTo>
                        <a:lnTo>
                          <a:pt x="9657" y="9061"/>
                        </a:lnTo>
                        <a:lnTo>
                          <a:pt x="9728" y="9049"/>
                        </a:lnTo>
                        <a:cubicBezTo>
                          <a:pt x="9799" y="9037"/>
                          <a:pt x="9883" y="9013"/>
                          <a:pt x="9966" y="9001"/>
                        </a:cubicBezTo>
                        <a:cubicBezTo>
                          <a:pt x="10097" y="8966"/>
                          <a:pt x="10240" y="8942"/>
                          <a:pt x="10383" y="8906"/>
                        </a:cubicBezTo>
                        <a:cubicBezTo>
                          <a:pt x="10478" y="8882"/>
                          <a:pt x="10573" y="8858"/>
                          <a:pt x="10681" y="8823"/>
                        </a:cubicBezTo>
                        <a:cubicBezTo>
                          <a:pt x="10800" y="8799"/>
                          <a:pt x="10931" y="8763"/>
                          <a:pt x="11062" y="8716"/>
                        </a:cubicBezTo>
                        <a:lnTo>
                          <a:pt x="11145" y="8692"/>
                        </a:lnTo>
                        <a:cubicBezTo>
                          <a:pt x="11300" y="8644"/>
                          <a:pt x="11454" y="8597"/>
                          <a:pt x="11597" y="8537"/>
                        </a:cubicBezTo>
                        <a:cubicBezTo>
                          <a:pt x="11621" y="8525"/>
                          <a:pt x="11645" y="8513"/>
                          <a:pt x="11669" y="8513"/>
                        </a:cubicBezTo>
                        <a:cubicBezTo>
                          <a:pt x="11824" y="8442"/>
                          <a:pt x="11990" y="8370"/>
                          <a:pt x="12145" y="8299"/>
                        </a:cubicBezTo>
                        <a:lnTo>
                          <a:pt x="12276" y="8239"/>
                        </a:lnTo>
                        <a:cubicBezTo>
                          <a:pt x="12455" y="8156"/>
                          <a:pt x="12621" y="8073"/>
                          <a:pt x="12788" y="7977"/>
                        </a:cubicBezTo>
                        <a:lnTo>
                          <a:pt x="12871" y="7918"/>
                        </a:lnTo>
                        <a:cubicBezTo>
                          <a:pt x="13014" y="7835"/>
                          <a:pt x="13133" y="7751"/>
                          <a:pt x="13252" y="7668"/>
                        </a:cubicBezTo>
                        <a:lnTo>
                          <a:pt x="13312" y="7632"/>
                        </a:lnTo>
                        <a:cubicBezTo>
                          <a:pt x="13455" y="7525"/>
                          <a:pt x="13586" y="7430"/>
                          <a:pt x="13705" y="7334"/>
                        </a:cubicBezTo>
                        <a:lnTo>
                          <a:pt x="13752" y="7287"/>
                        </a:lnTo>
                        <a:cubicBezTo>
                          <a:pt x="13776" y="7263"/>
                          <a:pt x="13800" y="7239"/>
                          <a:pt x="13824" y="7227"/>
                        </a:cubicBezTo>
                        <a:cubicBezTo>
                          <a:pt x="13919" y="7132"/>
                          <a:pt x="14002" y="7049"/>
                          <a:pt x="14086" y="6953"/>
                        </a:cubicBezTo>
                        <a:lnTo>
                          <a:pt x="14145" y="6894"/>
                        </a:lnTo>
                        <a:cubicBezTo>
                          <a:pt x="14193" y="6834"/>
                          <a:pt x="14241" y="6787"/>
                          <a:pt x="14288" y="6727"/>
                        </a:cubicBezTo>
                        <a:cubicBezTo>
                          <a:pt x="14395" y="6584"/>
                          <a:pt x="14502" y="6442"/>
                          <a:pt x="14586" y="6275"/>
                        </a:cubicBezTo>
                        <a:cubicBezTo>
                          <a:pt x="14669" y="6144"/>
                          <a:pt x="14729" y="6001"/>
                          <a:pt x="14788" y="5858"/>
                        </a:cubicBezTo>
                        <a:cubicBezTo>
                          <a:pt x="14836" y="5715"/>
                          <a:pt x="14872" y="5572"/>
                          <a:pt x="14907" y="5429"/>
                        </a:cubicBezTo>
                        <a:cubicBezTo>
                          <a:pt x="14907" y="5418"/>
                          <a:pt x="14907" y="5406"/>
                          <a:pt x="14907" y="5394"/>
                        </a:cubicBezTo>
                        <a:cubicBezTo>
                          <a:pt x="14919" y="5322"/>
                          <a:pt x="14931" y="5263"/>
                          <a:pt x="14931" y="5191"/>
                        </a:cubicBezTo>
                        <a:lnTo>
                          <a:pt x="14931" y="5108"/>
                        </a:lnTo>
                        <a:cubicBezTo>
                          <a:pt x="14931" y="5084"/>
                          <a:pt x="14931" y="5048"/>
                          <a:pt x="14943" y="5013"/>
                        </a:cubicBezTo>
                        <a:cubicBezTo>
                          <a:pt x="14943" y="4977"/>
                          <a:pt x="14943" y="4965"/>
                          <a:pt x="14943" y="4941"/>
                        </a:cubicBezTo>
                        <a:lnTo>
                          <a:pt x="14955" y="91"/>
                        </a:lnTo>
                        <a:lnTo>
                          <a:pt x="14955" y="91"/>
                        </a:lnTo>
                        <a:cubicBezTo>
                          <a:pt x="14955" y="130"/>
                          <a:pt x="14953" y="190"/>
                          <a:pt x="14943" y="250"/>
                        </a:cubicBezTo>
                        <a:lnTo>
                          <a:pt x="14943" y="310"/>
                        </a:lnTo>
                        <a:cubicBezTo>
                          <a:pt x="14931" y="476"/>
                          <a:pt x="14895" y="643"/>
                          <a:pt x="14848" y="798"/>
                        </a:cubicBezTo>
                        <a:cubicBezTo>
                          <a:pt x="14848" y="798"/>
                          <a:pt x="14848" y="810"/>
                          <a:pt x="14848" y="822"/>
                        </a:cubicBezTo>
                        <a:cubicBezTo>
                          <a:pt x="14824" y="893"/>
                          <a:pt x="14800" y="965"/>
                          <a:pt x="14764" y="1036"/>
                        </a:cubicBezTo>
                        <a:lnTo>
                          <a:pt x="14752" y="1060"/>
                        </a:lnTo>
                        <a:cubicBezTo>
                          <a:pt x="14610" y="1405"/>
                          <a:pt x="14395" y="1727"/>
                          <a:pt x="14145" y="2012"/>
                        </a:cubicBezTo>
                        <a:cubicBezTo>
                          <a:pt x="14133" y="2024"/>
                          <a:pt x="14121" y="2048"/>
                          <a:pt x="14098" y="2060"/>
                        </a:cubicBezTo>
                        <a:cubicBezTo>
                          <a:pt x="13990" y="2179"/>
                          <a:pt x="13883" y="2286"/>
                          <a:pt x="13764" y="2393"/>
                        </a:cubicBezTo>
                        <a:lnTo>
                          <a:pt x="13717" y="2441"/>
                        </a:lnTo>
                        <a:cubicBezTo>
                          <a:pt x="13598" y="2548"/>
                          <a:pt x="13467" y="2643"/>
                          <a:pt x="13324" y="2739"/>
                        </a:cubicBezTo>
                        <a:lnTo>
                          <a:pt x="13264" y="2786"/>
                        </a:lnTo>
                        <a:cubicBezTo>
                          <a:pt x="13121" y="2893"/>
                          <a:pt x="12967" y="2989"/>
                          <a:pt x="12800" y="3084"/>
                        </a:cubicBezTo>
                        <a:cubicBezTo>
                          <a:pt x="12621" y="3179"/>
                          <a:pt x="12466" y="3263"/>
                          <a:pt x="12288" y="3346"/>
                        </a:cubicBezTo>
                        <a:lnTo>
                          <a:pt x="12157" y="3417"/>
                        </a:lnTo>
                        <a:cubicBezTo>
                          <a:pt x="11990" y="3489"/>
                          <a:pt x="11835" y="3560"/>
                          <a:pt x="11669" y="3620"/>
                        </a:cubicBezTo>
                        <a:lnTo>
                          <a:pt x="11609" y="3644"/>
                        </a:lnTo>
                        <a:cubicBezTo>
                          <a:pt x="11431" y="3715"/>
                          <a:pt x="11252" y="3775"/>
                          <a:pt x="11073" y="3822"/>
                        </a:cubicBezTo>
                        <a:cubicBezTo>
                          <a:pt x="10942" y="3870"/>
                          <a:pt x="10812" y="3905"/>
                          <a:pt x="10681" y="3941"/>
                        </a:cubicBezTo>
                        <a:cubicBezTo>
                          <a:pt x="10585" y="3965"/>
                          <a:pt x="10490" y="3989"/>
                          <a:pt x="10383" y="4013"/>
                        </a:cubicBezTo>
                        <a:cubicBezTo>
                          <a:pt x="10252" y="4048"/>
                          <a:pt x="10109" y="4072"/>
                          <a:pt x="9978" y="4108"/>
                        </a:cubicBezTo>
                        <a:cubicBezTo>
                          <a:pt x="9871" y="4132"/>
                          <a:pt x="9776" y="4144"/>
                          <a:pt x="9680" y="4167"/>
                        </a:cubicBezTo>
                        <a:lnTo>
                          <a:pt x="9549" y="4191"/>
                        </a:lnTo>
                        <a:cubicBezTo>
                          <a:pt x="9383" y="4215"/>
                          <a:pt x="9204" y="4239"/>
                          <a:pt x="9037" y="4263"/>
                        </a:cubicBezTo>
                        <a:lnTo>
                          <a:pt x="8883" y="4275"/>
                        </a:lnTo>
                        <a:cubicBezTo>
                          <a:pt x="8787" y="4286"/>
                          <a:pt x="8680" y="4298"/>
                          <a:pt x="8585" y="4298"/>
                        </a:cubicBezTo>
                        <a:cubicBezTo>
                          <a:pt x="8418" y="4322"/>
                          <a:pt x="8252" y="4334"/>
                          <a:pt x="8085" y="4334"/>
                        </a:cubicBezTo>
                        <a:cubicBezTo>
                          <a:pt x="7978" y="4334"/>
                          <a:pt x="7859" y="4334"/>
                          <a:pt x="7752" y="4346"/>
                        </a:cubicBezTo>
                        <a:lnTo>
                          <a:pt x="7347" y="4346"/>
                        </a:lnTo>
                        <a:cubicBezTo>
                          <a:pt x="7228" y="4346"/>
                          <a:pt x="7121" y="4346"/>
                          <a:pt x="7002" y="4334"/>
                        </a:cubicBezTo>
                        <a:cubicBezTo>
                          <a:pt x="6894" y="4322"/>
                          <a:pt x="6751" y="4322"/>
                          <a:pt x="6621" y="4322"/>
                        </a:cubicBezTo>
                        <a:cubicBezTo>
                          <a:pt x="6501" y="4310"/>
                          <a:pt x="6394" y="4298"/>
                          <a:pt x="6275" y="4286"/>
                        </a:cubicBezTo>
                        <a:cubicBezTo>
                          <a:pt x="6168" y="4275"/>
                          <a:pt x="6025" y="4263"/>
                          <a:pt x="5906" y="4251"/>
                        </a:cubicBezTo>
                        <a:cubicBezTo>
                          <a:pt x="5787" y="4227"/>
                          <a:pt x="5680" y="4215"/>
                          <a:pt x="5573" y="4203"/>
                        </a:cubicBezTo>
                        <a:cubicBezTo>
                          <a:pt x="5454" y="4179"/>
                          <a:pt x="5311" y="4156"/>
                          <a:pt x="5180" y="4132"/>
                        </a:cubicBezTo>
                        <a:cubicBezTo>
                          <a:pt x="5073" y="4108"/>
                          <a:pt x="4966" y="4084"/>
                          <a:pt x="4858" y="4072"/>
                        </a:cubicBezTo>
                        <a:cubicBezTo>
                          <a:pt x="4716" y="4036"/>
                          <a:pt x="4549" y="3989"/>
                          <a:pt x="4394" y="3953"/>
                        </a:cubicBezTo>
                        <a:cubicBezTo>
                          <a:pt x="4299" y="3929"/>
                          <a:pt x="4204" y="3905"/>
                          <a:pt x="4096" y="3870"/>
                        </a:cubicBezTo>
                        <a:lnTo>
                          <a:pt x="3942" y="3822"/>
                        </a:lnTo>
                        <a:cubicBezTo>
                          <a:pt x="3799" y="3775"/>
                          <a:pt x="3644" y="3727"/>
                          <a:pt x="3489" y="3679"/>
                        </a:cubicBezTo>
                        <a:lnTo>
                          <a:pt x="3358" y="3632"/>
                        </a:lnTo>
                        <a:cubicBezTo>
                          <a:pt x="3227" y="3572"/>
                          <a:pt x="3096" y="3513"/>
                          <a:pt x="2965" y="3465"/>
                        </a:cubicBezTo>
                        <a:cubicBezTo>
                          <a:pt x="2894" y="3429"/>
                          <a:pt x="2834" y="3405"/>
                          <a:pt x="2763" y="3382"/>
                        </a:cubicBezTo>
                        <a:cubicBezTo>
                          <a:pt x="2584" y="3286"/>
                          <a:pt x="2394" y="3191"/>
                          <a:pt x="2215" y="3096"/>
                        </a:cubicBezTo>
                        <a:cubicBezTo>
                          <a:pt x="1298" y="2560"/>
                          <a:pt x="667" y="1917"/>
                          <a:pt x="322" y="1250"/>
                        </a:cubicBezTo>
                        <a:cubicBezTo>
                          <a:pt x="120" y="869"/>
                          <a:pt x="13" y="441"/>
                          <a:pt x="13"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52"/>
                  <p:cNvSpPr/>
                  <p:nvPr/>
                </p:nvSpPr>
                <p:spPr>
                  <a:xfrm>
                    <a:off x="1150275" y="3544863"/>
                    <a:ext cx="410800" cy="237850"/>
                  </a:xfrm>
                  <a:custGeom>
                    <a:avLst/>
                    <a:gdLst/>
                    <a:ahLst/>
                    <a:cxnLst/>
                    <a:rect l="l" t="t" r="r" b="b"/>
                    <a:pathLst>
                      <a:path w="16432" h="9514" extrusionOk="0">
                        <a:moveTo>
                          <a:pt x="13478" y="1703"/>
                        </a:moveTo>
                        <a:cubicBezTo>
                          <a:pt x="16419" y="3394"/>
                          <a:pt x="16431" y="6132"/>
                          <a:pt x="13526" y="7823"/>
                        </a:cubicBezTo>
                        <a:cubicBezTo>
                          <a:pt x="10609" y="9514"/>
                          <a:pt x="5870" y="9514"/>
                          <a:pt x="2941" y="7823"/>
                        </a:cubicBezTo>
                        <a:cubicBezTo>
                          <a:pt x="0" y="6132"/>
                          <a:pt x="0" y="3394"/>
                          <a:pt x="2906" y="1703"/>
                        </a:cubicBezTo>
                        <a:cubicBezTo>
                          <a:pt x="5823" y="1"/>
                          <a:pt x="10549" y="1"/>
                          <a:pt x="13478" y="1703"/>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52"/>
                  <p:cNvSpPr/>
                  <p:nvPr/>
                </p:nvSpPr>
                <p:spPr>
                  <a:xfrm>
                    <a:off x="1248800" y="3602313"/>
                    <a:ext cx="213450" cy="123250"/>
                  </a:xfrm>
                  <a:custGeom>
                    <a:avLst/>
                    <a:gdLst/>
                    <a:ahLst/>
                    <a:cxnLst/>
                    <a:rect l="l" t="t" r="r" b="b"/>
                    <a:pathLst>
                      <a:path w="8538" h="4930" extrusionOk="0">
                        <a:moveTo>
                          <a:pt x="7001" y="870"/>
                        </a:moveTo>
                        <a:cubicBezTo>
                          <a:pt x="8525" y="1751"/>
                          <a:pt x="8537" y="3179"/>
                          <a:pt x="7025" y="4049"/>
                        </a:cubicBezTo>
                        <a:cubicBezTo>
                          <a:pt x="5513" y="4930"/>
                          <a:pt x="3060" y="4930"/>
                          <a:pt x="1536" y="4049"/>
                        </a:cubicBezTo>
                        <a:cubicBezTo>
                          <a:pt x="12" y="3179"/>
                          <a:pt x="0" y="1751"/>
                          <a:pt x="1513" y="870"/>
                        </a:cubicBezTo>
                        <a:cubicBezTo>
                          <a:pt x="3025" y="0"/>
                          <a:pt x="5489" y="0"/>
                          <a:pt x="7001" y="870"/>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52"/>
                  <p:cNvSpPr/>
                  <p:nvPr/>
                </p:nvSpPr>
                <p:spPr>
                  <a:xfrm>
                    <a:off x="1273500" y="3620538"/>
                    <a:ext cx="164025" cy="86575"/>
                  </a:xfrm>
                  <a:custGeom>
                    <a:avLst/>
                    <a:gdLst/>
                    <a:ahLst/>
                    <a:cxnLst/>
                    <a:rect l="l" t="t" r="r" b="b"/>
                    <a:pathLst>
                      <a:path w="6561" h="3463" extrusionOk="0">
                        <a:moveTo>
                          <a:pt x="3275" y="1"/>
                        </a:moveTo>
                        <a:cubicBezTo>
                          <a:pt x="2513" y="1"/>
                          <a:pt x="1751" y="170"/>
                          <a:pt x="1167" y="510"/>
                        </a:cubicBezTo>
                        <a:cubicBezTo>
                          <a:pt x="1" y="1188"/>
                          <a:pt x="13" y="2284"/>
                          <a:pt x="1179" y="2962"/>
                        </a:cubicBezTo>
                        <a:cubicBezTo>
                          <a:pt x="1763" y="3296"/>
                          <a:pt x="2528" y="3462"/>
                          <a:pt x="3291" y="3462"/>
                        </a:cubicBezTo>
                        <a:cubicBezTo>
                          <a:pt x="4055" y="3462"/>
                          <a:pt x="4817" y="3296"/>
                          <a:pt x="5394" y="2962"/>
                        </a:cubicBezTo>
                        <a:cubicBezTo>
                          <a:pt x="6561" y="2284"/>
                          <a:pt x="6561" y="1188"/>
                          <a:pt x="5382" y="510"/>
                        </a:cubicBezTo>
                        <a:cubicBezTo>
                          <a:pt x="4799" y="170"/>
                          <a:pt x="4037" y="1"/>
                          <a:pt x="3275"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52"/>
                  <p:cNvSpPr/>
                  <p:nvPr/>
                </p:nvSpPr>
                <p:spPr>
                  <a:xfrm>
                    <a:off x="1133000" y="3642788"/>
                    <a:ext cx="445325" cy="274775"/>
                  </a:xfrm>
                  <a:custGeom>
                    <a:avLst/>
                    <a:gdLst/>
                    <a:ahLst/>
                    <a:cxnLst/>
                    <a:rect l="l" t="t" r="r" b="b"/>
                    <a:pathLst>
                      <a:path w="17813" h="10991" extrusionOk="0">
                        <a:moveTo>
                          <a:pt x="17813" y="60"/>
                        </a:moveTo>
                        <a:lnTo>
                          <a:pt x="17813" y="102"/>
                        </a:lnTo>
                        <a:lnTo>
                          <a:pt x="17813" y="102"/>
                        </a:lnTo>
                        <a:cubicBezTo>
                          <a:pt x="17813" y="88"/>
                          <a:pt x="17813" y="74"/>
                          <a:pt x="17813" y="60"/>
                        </a:cubicBezTo>
                        <a:close/>
                        <a:moveTo>
                          <a:pt x="25" y="1"/>
                        </a:moveTo>
                        <a:lnTo>
                          <a:pt x="1" y="5811"/>
                        </a:lnTo>
                        <a:cubicBezTo>
                          <a:pt x="1" y="7133"/>
                          <a:pt x="870" y="8466"/>
                          <a:pt x="2632" y="9478"/>
                        </a:cubicBezTo>
                        <a:cubicBezTo>
                          <a:pt x="2846" y="9597"/>
                          <a:pt x="3061" y="9716"/>
                          <a:pt x="3287" y="9823"/>
                        </a:cubicBezTo>
                        <a:cubicBezTo>
                          <a:pt x="3358" y="9859"/>
                          <a:pt x="3430" y="9895"/>
                          <a:pt x="3513" y="9919"/>
                        </a:cubicBezTo>
                        <a:cubicBezTo>
                          <a:pt x="3644" y="9978"/>
                          <a:pt x="3775" y="10050"/>
                          <a:pt x="3918" y="10097"/>
                        </a:cubicBezTo>
                        <a:lnTo>
                          <a:pt x="3989" y="10121"/>
                        </a:lnTo>
                        <a:lnTo>
                          <a:pt x="4144" y="10181"/>
                        </a:lnTo>
                        <a:cubicBezTo>
                          <a:pt x="4323" y="10252"/>
                          <a:pt x="4501" y="10312"/>
                          <a:pt x="4680" y="10371"/>
                        </a:cubicBezTo>
                        <a:lnTo>
                          <a:pt x="4871" y="10419"/>
                        </a:lnTo>
                        <a:lnTo>
                          <a:pt x="4990" y="10466"/>
                        </a:lnTo>
                        <a:cubicBezTo>
                          <a:pt x="5073" y="10478"/>
                          <a:pt x="5144" y="10502"/>
                          <a:pt x="5228" y="10514"/>
                        </a:cubicBezTo>
                        <a:cubicBezTo>
                          <a:pt x="5406" y="10573"/>
                          <a:pt x="5585" y="10609"/>
                          <a:pt x="5775" y="10657"/>
                        </a:cubicBezTo>
                        <a:cubicBezTo>
                          <a:pt x="5823" y="10669"/>
                          <a:pt x="5871" y="10681"/>
                          <a:pt x="5930" y="10693"/>
                        </a:cubicBezTo>
                        <a:cubicBezTo>
                          <a:pt x="6002" y="10704"/>
                          <a:pt x="6073" y="10716"/>
                          <a:pt x="6145" y="10728"/>
                        </a:cubicBezTo>
                        <a:cubicBezTo>
                          <a:pt x="6299" y="10764"/>
                          <a:pt x="6454" y="10788"/>
                          <a:pt x="6621" y="10812"/>
                        </a:cubicBezTo>
                        <a:cubicBezTo>
                          <a:pt x="6680" y="10823"/>
                          <a:pt x="6740" y="10835"/>
                          <a:pt x="6811" y="10847"/>
                        </a:cubicBezTo>
                        <a:cubicBezTo>
                          <a:pt x="6871" y="10847"/>
                          <a:pt x="6942" y="10859"/>
                          <a:pt x="7014" y="10871"/>
                        </a:cubicBezTo>
                        <a:cubicBezTo>
                          <a:pt x="7168" y="10883"/>
                          <a:pt x="7311" y="10907"/>
                          <a:pt x="7466" y="10919"/>
                        </a:cubicBezTo>
                        <a:cubicBezTo>
                          <a:pt x="7538" y="10919"/>
                          <a:pt x="7609" y="10931"/>
                          <a:pt x="7680" y="10943"/>
                        </a:cubicBezTo>
                        <a:cubicBezTo>
                          <a:pt x="7752" y="10943"/>
                          <a:pt x="7811" y="10943"/>
                          <a:pt x="7871" y="10954"/>
                        </a:cubicBezTo>
                        <a:cubicBezTo>
                          <a:pt x="8026" y="10966"/>
                          <a:pt x="8169" y="10966"/>
                          <a:pt x="8323" y="10978"/>
                        </a:cubicBezTo>
                        <a:cubicBezTo>
                          <a:pt x="8395" y="10978"/>
                          <a:pt x="8466" y="10990"/>
                          <a:pt x="8550" y="10990"/>
                        </a:cubicBezTo>
                        <a:lnTo>
                          <a:pt x="9454" y="10990"/>
                        </a:lnTo>
                        <a:cubicBezTo>
                          <a:pt x="9502" y="10990"/>
                          <a:pt x="9550" y="10978"/>
                          <a:pt x="9609" y="10978"/>
                        </a:cubicBezTo>
                        <a:cubicBezTo>
                          <a:pt x="9812" y="10966"/>
                          <a:pt x="10014" y="10954"/>
                          <a:pt x="10205" y="10943"/>
                        </a:cubicBezTo>
                        <a:cubicBezTo>
                          <a:pt x="10288" y="10943"/>
                          <a:pt x="10371" y="10943"/>
                          <a:pt x="10443" y="10919"/>
                        </a:cubicBezTo>
                        <a:lnTo>
                          <a:pt x="10562" y="10907"/>
                        </a:lnTo>
                        <a:lnTo>
                          <a:pt x="10740" y="10883"/>
                        </a:lnTo>
                        <a:cubicBezTo>
                          <a:pt x="10955" y="10859"/>
                          <a:pt x="11157" y="10835"/>
                          <a:pt x="11359" y="10800"/>
                        </a:cubicBezTo>
                        <a:lnTo>
                          <a:pt x="11514" y="10776"/>
                        </a:lnTo>
                        <a:lnTo>
                          <a:pt x="11586" y="10764"/>
                        </a:lnTo>
                        <a:cubicBezTo>
                          <a:pt x="11681" y="10740"/>
                          <a:pt x="11776" y="10716"/>
                          <a:pt x="11871" y="10704"/>
                        </a:cubicBezTo>
                        <a:cubicBezTo>
                          <a:pt x="12038" y="10669"/>
                          <a:pt x="12205" y="10633"/>
                          <a:pt x="12360" y="10597"/>
                        </a:cubicBezTo>
                        <a:cubicBezTo>
                          <a:pt x="12479" y="10573"/>
                          <a:pt x="12598" y="10538"/>
                          <a:pt x="12717" y="10502"/>
                        </a:cubicBezTo>
                        <a:cubicBezTo>
                          <a:pt x="12860" y="10466"/>
                          <a:pt x="13014" y="10419"/>
                          <a:pt x="13169" y="10371"/>
                        </a:cubicBezTo>
                        <a:lnTo>
                          <a:pt x="13264" y="10347"/>
                        </a:lnTo>
                        <a:cubicBezTo>
                          <a:pt x="13455" y="10288"/>
                          <a:pt x="13634" y="10216"/>
                          <a:pt x="13812" y="10157"/>
                        </a:cubicBezTo>
                        <a:lnTo>
                          <a:pt x="13884" y="10121"/>
                        </a:lnTo>
                        <a:cubicBezTo>
                          <a:pt x="14086" y="10050"/>
                          <a:pt x="14276" y="9966"/>
                          <a:pt x="14455" y="9883"/>
                        </a:cubicBezTo>
                        <a:lnTo>
                          <a:pt x="14622" y="9800"/>
                        </a:lnTo>
                        <a:cubicBezTo>
                          <a:pt x="14824" y="9704"/>
                          <a:pt x="15027" y="9597"/>
                          <a:pt x="15217" y="9490"/>
                        </a:cubicBezTo>
                        <a:lnTo>
                          <a:pt x="15324" y="9419"/>
                        </a:lnTo>
                        <a:cubicBezTo>
                          <a:pt x="15491" y="9323"/>
                          <a:pt x="15634" y="9228"/>
                          <a:pt x="15777" y="9121"/>
                        </a:cubicBezTo>
                        <a:lnTo>
                          <a:pt x="15848" y="9073"/>
                        </a:lnTo>
                        <a:cubicBezTo>
                          <a:pt x="16015" y="8954"/>
                          <a:pt x="16170" y="8835"/>
                          <a:pt x="16312" y="8704"/>
                        </a:cubicBezTo>
                        <a:lnTo>
                          <a:pt x="16372" y="8657"/>
                        </a:lnTo>
                        <a:cubicBezTo>
                          <a:pt x="16396" y="8633"/>
                          <a:pt x="16432" y="8609"/>
                          <a:pt x="16455" y="8585"/>
                        </a:cubicBezTo>
                        <a:cubicBezTo>
                          <a:pt x="16562" y="8478"/>
                          <a:pt x="16670" y="8371"/>
                          <a:pt x="16777" y="8264"/>
                        </a:cubicBezTo>
                        <a:cubicBezTo>
                          <a:pt x="16789" y="8240"/>
                          <a:pt x="16813" y="8216"/>
                          <a:pt x="16836" y="8192"/>
                        </a:cubicBezTo>
                        <a:cubicBezTo>
                          <a:pt x="16896" y="8121"/>
                          <a:pt x="16955" y="8061"/>
                          <a:pt x="17003" y="7990"/>
                        </a:cubicBezTo>
                        <a:cubicBezTo>
                          <a:pt x="17134" y="7823"/>
                          <a:pt x="17253" y="7645"/>
                          <a:pt x="17360" y="7454"/>
                        </a:cubicBezTo>
                        <a:cubicBezTo>
                          <a:pt x="17455" y="7299"/>
                          <a:pt x="17539" y="7133"/>
                          <a:pt x="17598" y="6954"/>
                        </a:cubicBezTo>
                        <a:cubicBezTo>
                          <a:pt x="17670" y="6787"/>
                          <a:pt x="17717" y="6621"/>
                          <a:pt x="17753" y="6454"/>
                        </a:cubicBezTo>
                        <a:cubicBezTo>
                          <a:pt x="17753" y="6430"/>
                          <a:pt x="17753" y="6418"/>
                          <a:pt x="17753" y="6406"/>
                        </a:cubicBezTo>
                        <a:cubicBezTo>
                          <a:pt x="17753" y="6406"/>
                          <a:pt x="17753" y="6394"/>
                          <a:pt x="17753" y="6394"/>
                        </a:cubicBezTo>
                        <a:cubicBezTo>
                          <a:pt x="17777" y="6311"/>
                          <a:pt x="17789" y="6240"/>
                          <a:pt x="17789" y="6156"/>
                        </a:cubicBezTo>
                        <a:lnTo>
                          <a:pt x="17789" y="6061"/>
                        </a:lnTo>
                        <a:cubicBezTo>
                          <a:pt x="17789" y="6025"/>
                          <a:pt x="17789" y="5978"/>
                          <a:pt x="17801" y="5942"/>
                        </a:cubicBezTo>
                        <a:cubicBezTo>
                          <a:pt x="17813" y="5906"/>
                          <a:pt x="17801" y="5882"/>
                          <a:pt x="17801" y="5859"/>
                        </a:cubicBezTo>
                        <a:lnTo>
                          <a:pt x="17813" y="102"/>
                        </a:lnTo>
                        <a:lnTo>
                          <a:pt x="17813" y="102"/>
                        </a:lnTo>
                        <a:cubicBezTo>
                          <a:pt x="17812" y="160"/>
                          <a:pt x="17810" y="219"/>
                          <a:pt x="17801" y="286"/>
                        </a:cubicBezTo>
                        <a:lnTo>
                          <a:pt x="17801" y="358"/>
                        </a:lnTo>
                        <a:cubicBezTo>
                          <a:pt x="17777" y="560"/>
                          <a:pt x="17741" y="751"/>
                          <a:pt x="17682" y="941"/>
                        </a:cubicBezTo>
                        <a:lnTo>
                          <a:pt x="17670" y="965"/>
                        </a:lnTo>
                        <a:cubicBezTo>
                          <a:pt x="17646" y="1048"/>
                          <a:pt x="17610" y="1144"/>
                          <a:pt x="17575" y="1227"/>
                        </a:cubicBezTo>
                        <a:lnTo>
                          <a:pt x="17563" y="1251"/>
                        </a:lnTo>
                        <a:cubicBezTo>
                          <a:pt x="17384" y="1668"/>
                          <a:pt x="17146" y="2049"/>
                          <a:pt x="16848" y="2382"/>
                        </a:cubicBezTo>
                        <a:lnTo>
                          <a:pt x="16789" y="2453"/>
                        </a:lnTo>
                        <a:cubicBezTo>
                          <a:pt x="16658" y="2584"/>
                          <a:pt x="16527" y="2715"/>
                          <a:pt x="16384" y="2846"/>
                        </a:cubicBezTo>
                        <a:lnTo>
                          <a:pt x="16324" y="2894"/>
                        </a:lnTo>
                        <a:cubicBezTo>
                          <a:pt x="16181" y="3025"/>
                          <a:pt x="16027" y="3144"/>
                          <a:pt x="15860" y="3263"/>
                        </a:cubicBezTo>
                        <a:lnTo>
                          <a:pt x="15789" y="3311"/>
                        </a:lnTo>
                        <a:cubicBezTo>
                          <a:pt x="15622" y="3430"/>
                          <a:pt x="15431" y="3561"/>
                          <a:pt x="15229" y="3668"/>
                        </a:cubicBezTo>
                        <a:cubicBezTo>
                          <a:pt x="15027" y="3787"/>
                          <a:pt x="14836" y="3882"/>
                          <a:pt x="14634" y="3989"/>
                        </a:cubicBezTo>
                        <a:lnTo>
                          <a:pt x="14467" y="4061"/>
                        </a:lnTo>
                        <a:cubicBezTo>
                          <a:pt x="14288" y="4144"/>
                          <a:pt x="14098" y="4227"/>
                          <a:pt x="13895" y="4311"/>
                        </a:cubicBezTo>
                        <a:lnTo>
                          <a:pt x="13824" y="4335"/>
                        </a:lnTo>
                        <a:cubicBezTo>
                          <a:pt x="13622" y="4418"/>
                          <a:pt x="13407" y="4489"/>
                          <a:pt x="13181" y="4561"/>
                        </a:cubicBezTo>
                        <a:cubicBezTo>
                          <a:pt x="13038" y="4608"/>
                          <a:pt x="12883" y="4644"/>
                          <a:pt x="12729" y="4692"/>
                        </a:cubicBezTo>
                        <a:cubicBezTo>
                          <a:pt x="12610" y="4716"/>
                          <a:pt x="12491" y="4751"/>
                          <a:pt x="12371" y="4787"/>
                        </a:cubicBezTo>
                        <a:cubicBezTo>
                          <a:pt x="12217" y="4823"/>
                          <a:pt x="12050" y="4858"/>
                          <a:pt x="11883" y="4894"/>
                        </a:cubicBezTo>
                        <a:cubicBezTo>
                          <a:pt x="11764" y="4918"/>
                          <a:pt x="11645" y="4942"/>
                          <a:pt x="11526" y="4966"/>
                        </a:cubicBezTo>
                        <a:lnTo>
                          <a:pt x="11371" y="4989"/>
                        </a:lnTo>
                        <a:cubicBezTo>
                          <a:pt x="11169" y="5025"/>
                          <a:pt x="10967" y="5049"/>
                          <a:pt x="10752" y="5073"/>
                        </a:cubicBezTo>
                        <a:lnTo>
                          <a:pt x="10574" y="5097"/>
                        </a:lnTo>
                        <a:cubicBezTo>
                          <a:pt x="10455" y="5108"/>
                          <a:pt x="10336" y="5120"/>
                          <a:pt x="10216" y="5120"/>
                        </a:cubicBezTo>
                        <a:cubicBezTo>
                          <a:pt x="10014" y="5144"/>
                          <a:pt x="9812" y="5156"/>
                          <a:pt x="9621" y="5168"/>
                        </a:cubicBezTo>
                        <a:cubicBezTo>
                          <a:pt x="9490" y="5168"/>
                          <a:pt x="9359" y="5168"/>
                          <a:pt x="9240" y="5180"/>
                        </a:cubicBezTo>
                        <a:lnTo>
                          <a:pt x="8752" y="5180"/>
                        </a:lnTo>
                        <a:cubicBezTo>
                          <a:pt x="8609" y="5180"/>
                          <a:pt x="8478" y="5180"/>
                          <a:pt x="8335" y="5168"/>
                        </a:cubicBezTo>
                        <a:cubicBezTo>
                          <a:pt x="8204" y="5156"/>
                          <a:pt x="8038" y="5156"/>
                          <a:pt x="7895" y="5144"/>
                        </a:cubicBezTo>
                        <a:cubicBezTo>
                          <a:pt x="7740" y="5132"/>
                          <a:pt x="7621" y="5120"/>
                          <a:pt x="7478" y="5108"/>
                        </a:cubicBezTo>
                        <a:cubicBezTo>
                          <a:pt x="7347" y="5097"/>
                          <a:pt x="7180" y="5073"/>
                          <a:pt x="7037" y="5061"/>
                        </a:cubicBezTo>
                        <a:cubicBezTo>
                          <a:pt x="6883" y="5037"/>
                          <a:pt x="6764" y="5025"/>
                          <a:pt x="6633" y="5001"/>
                        </a:cubicBezTo>
                        <a:cubicBezTo>
                          <a:pt x="6478" y="4978"/>
                          <a:pt x="6323" y="4954"/>
                          <a:pt x="6168" y="4918"/>
                        </a:cubicBezTo>
                        <a:cubicBezTo>
                          <a:pt x="6037" y="4894"/>
                          <a:pt x="5918" y="4870"/>
                          <a:pt x="5799" y="4847"/>
                        </a:cubicBezTo>
                        <a:cubicBezTo>
                          <a:pt x="5609" y="4799"/>
                          <a:pt x="5418" y="4751"/>
                          <a:pt x="5240" y="4704"/>
                        </a:cubicBezTo>
                        <a:cubicBezTo>
                          <a:pt x="5121" y="4680"/>
                          <a:pt x="5002" y="4644"/>
                          <a:pt x="4882" y="4608"/>
                        </a:cubicBezTo>
                        <a:lnTo>
                          <a:pt x="4692" y="4549"/>
                        </a:lnTo>
                        <a:cubicBezTo>
                          <a:pt x="4513" y="4501"/>
                          <a:pt x="4335" y="4430"/>
                          <a:pt x="4156" y="4370"/>
                        </a:cubicBezTo>
                        <a:lnTo>
                          <a:pt x="4001" y="4311"/>
                        </a:lnTo>
                        <a:cubicBezTo>
                          <a:pt x="3847" y="4251"/>
                          <a:pt x="3692" y="4180"/>
                          <a:pt x="3537" y="4108"/>
                        </a:cubicBezTo>
                        <a:cubicBezTo>
                          <a:pt x="3454" y="4073"/>
                          <a:pt x="3382" y="4049"/>
                          <a:pt x="3299" y="4013"/>
                        </a:cubicBezTo>
                        <a:cubicBezTo>
                          <a:pt x="3073" y="3906"/>
                          <a:pt x="2858" y="3787"/>
                          <a:pt x="2644" y="3668"/>
                        </a:cubicBezTo>
                        <a:cubicBezTo>
                          <a:pt x="1549" y="3037"/>
                          <a:pt x="799" y="2275"/>
                          <a:pt x="382" y="1477"/>
                        </a:cubicBezTo>
                        <a:cubicBezTo>
                          <a:pt x="144" y="1013"/>
                          <a:pt x="25" y="513"/>
                          <a:pt x="25"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52"/>
                  <p:cNvSpPr/>
                  <p:nvPr/>
                </p:nvSpPr>
                <p:spPr>
                  <a:xfrm>
                    <a:off x="1110975" y="3501713"/>
                    <a:ext cx="489375" cy="283375"/>
                  </a:xfrm>
                  <a:custGeom>
                    <a:avLst/>
                    <a:gdLst/>
                    <a:ahLst/>
                    <a:cxnLst/>
                    <a:rect l="l" t="t" r="r" b="b"/>
                    <a:pathLst>
                      <a:path w="19575" h="11335" extrusionOk="0">
                        <a:moveTo>
                          <a:pt x="16062" y="2012"/>
                        </a:moveTo>
                        <a:cubicBezTo>
                          <a:pt x="19563" y="4036"/>
                          <a:pt x="19575" y="7299"/>
                          <a:pt x="16110" y="9311"/>
                        </a:cubicBezTo>
                        <a:cubicBezTo>
                          <a:pt x="12633" y="11335"/>
                          <a:pt x="7002" y="11335"/>
                          <a:pt x="3501" y="9311"/>
                        </a:cubicBezTo>
                        <a:cubicBezTo>
                          <a:pt x="13" y="7299"/>
                          <a:pt x="1" y="4024"/>
                          <a:pt x="3466" y="2012"/>
                        </a:cubicBezTo>
                        <a:cubicBezTo>
                          <a:pt x="6930" y="0"/>
                          <a:pt x="12586" y="0"/>
                          <a:pt x="16062" y="201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52"/>
                  <p:cNvSpPr/>
                  <p:nvPr/>
                </p:nvSpPr>
                <p:spPr>
                  <a:xfrm>
                    <a:off x="1267850" y="3592488"/>
                    <a:ext cx="175650" cy="101825"/>
                  </a:xfrm>
                  <a:custGeom>
                    <a:avLst/>
                    <a:gdLst/>
                    <a:ahLst/>
                    <a:cxnLst/>
                    <a:rect l="l" t="t" r="r" b="b"/>
                    <a:pathLst>
                      <a:path w="7026" h="4073" extrusionOk="0">
                        <a:moveTo>
                          <a:pt x="5763" y="727"/>
                        </a:moveTo>
                        <a:cubicBezTo>
                          <a:pt x="7025" y="1453"/>
                          <a:pt x="7025" y="2620"/>
                          <a:pt x="5775" y="3346"/>
                        </a:cubicBezTo>
                        <a:cubicBezTo>
                          <a:pt x="4537" y="4072"/>
                          <a:pt x="2501" y="4072"/>
                          <a:pt x="1251" y="3346"/>
                        </a:cubicBezTo>
                        <a:cubicBezTo>
                          <a:pt x="0" y="2620"/>
                          <a:pt x="0" y="1453"/>
                          <a:pt x="1239" y="727"/>
                        </a:cubicBezTo>
                        <a:cubicBezTo>
                          <a:pt x="2489" y="1"/>
                          <a:pt x="4525" y="1"/>
                          <a:pt x="5763" y="727"/>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52"/>
                  <p:cNvSpPr/>
                  <p:nvPr/>
                </p:nvSpPr>
                <p:spPr>
                  <a:xfrm>
                    <a:off x="1168725" y="3458238"/>
                    <a:ext cx="373875" cy="230725"/>
                  </a:xfrm>
                  <a:custGeom>
                    <a:avLst/>
                    <a:gdLst/>
                    <a:ahLst/>
                    <a:cxnLst/>
                    <a:rect l="l" t="t" r="r" b="b"/>
                    <a:pathLst>
                      <a:path w="14955" h="9229" extrusionOk="0">
                        <a:moveTo>
                          <a:pt x="14955" y="60"/>
                        </a:moveTo>
                        <a:lnTo>
                          <a:pt x="14955" y="95"/>
                        </a:lnTo>
                        <a:lnTo>
                          <a:pt x="14955" y="95"/>
                        </a:lnTo>
                        <a:cubicBezTo>
                          <a:pt x="14955" y="83"/>
                          <a:pt x="14955" y="72"/>
                          <a:pt x="14955" y="60"/>
                        </a:cubicBezTo>
                        <a:close/>
                        <a:moveTo>
                          <a:pt x="13" y="1"/>
                        </a:moveTo>
                        <a:lnTo>
                          <a:pt x="1" y="4882"/>
                        </a:lnTo>
                        <a:cubicBezTo>
                          <a:pt x="1" y="5990"/>
                          <a:pt x="727" y="7109"/>
                          <a:pt x="2203" y="7966"/>
                        </a:cubicBezTo>
                        <a:cubicBezTo>
                          <a:pt x="2382" y="8061"/>
                          <a:pt x="2560" y="8157"/>
                          <a:pt x="2751" y="8252"/>
                        </a:cubicBezTo>
                        <a:cubicBezTo>
                          <a:pt x="2822" y="8276"/>
                          <a:pt x="2882" y="8299"/>
                          <a:pt x="2941" y="8335"/>
                        </a:cubicBezTo>
                        <a:cubicBezTo>
                          <a:pt x="3061" y="8383"/>
                          <a:pt x="3168" y="8430"/>
                          <a:pt x="3287" y="8478"/>
                        </a:cubicBezTo>
                        <a:lnTo>
                          <a:pt x="3346" y="8502"/>
                        </a:lnTo>
                        <a:lnTo>
                          <a:pt x="3477" y="8550"/>
                        </a:lnTo>
                        <a:cubicBezTo>
                          <a:pt x="3620" y="8609"/>
                          <a:pt x="3775" y="8657"/>
                          <a:pt x="3930" y="8704"/>
                        </a:cubicBezTo>
                        <a:cubicBezTo>
                          <a:pt x="3977" y="8716"/>
                          <a:pt x="4037" y="8728"/>
                          <a:pt x="4084" y="8752"/>
                        </a:cubicBezTo>
                        <a:lnTo>
                          <a:pt x="4192" y="8788"/>
                        </a:lnTo>
                        <a:cubicBezTo>
                          <a:pt x="4251" y="8800"/>
                          <a:pt x="4323" y="8811"/>
                          <a:pt x="4382" y="8835"/>
                        </a:cubicBezTo>
                        <a:cubicBezTo>
                          <a:pt x="4537" y="8871"/>
                          <a:pt x="4692" y="8907"/>
                          <a:pt x="4846" y="8942"/>
                        </a:cubicBezTo>
                        <a:cubicBezTo>
                          <a:pt x="4894" y="8954"/>
                          <a:pt x="4930" y="8966"/>
                          <a:pt x="4977" y="8978"/>
                        </a:cubicBezTo>
                        <a:lnTo>
                          <a:pt x="5156" y="9002"/>
                        </a:lnTo>
                        <a:cubicBezTo>
                          <a:pt x="5287" y="9026"/>
                          <a:pt x="5418" y="9050"/>
                          <a:pt x="5561" y="9073"/>
                        </a:cubicBezTo>
                        <a:cubicBezTo>
                          <a:pt x="5608" y="9073"/>
                          <a:pt x="5656" y="9097"/>
                          <a:pt x="5716" y="9097"/>
                        </a:cubicBezTo>
                        <a:cubicBezTo>
                          <a:pt x="5775" y="9109"/>
                          <a:pt x="5835" y="9121"/>
                          <a:pt x="5894" y="9121"/>
                        </a:cubicBezTo>
                        <a:cubicBezTo>
                          <a:pt x="6013" y="9133"/>
                          <a:pt x="6144" y="9157"/>
                          <a:pt x="6263" y="9169"/>
                        </a:cubicBezTo>
                        <a:cubicBezTo>
                          <a:pt x="6323" y="9169"/>
                          <a:pt x="6382" y="9181"/>
                          <a:pt x="6442" y="9181"/>
                        </a:cubicBezTo>
                        <a:lnTo>
                          <a:pt x="6609" y="9192"/>
                        </a:lnTo>
                        <a:cubicBezTo>
                          <a:pt x="6740" y="9204"/>
                          <a:pt x="6859" y="9204"/>
                          <a:pt x="6990" y="9216"/>
                        </a:cubicBezTo>
                        <a:cubicBezTo>
                          <a:pt x="7049" y="9216"/>
                          <a:pt x="7121" y="9216"/>
                          <a:pt x="7180" y="9228"/>
                        </a:cubicBezTo>
                        <a:lnTo>
                          <a:pt x="7942" y="9228"/>
                        </a:lnTo>
                        <a:lnTo>
                          <a:pt x="8061" y="9216"/>
                        </a:lnTo>
                        <a:cubicBezTo>
                          <a:pt x="8228" y="9216"/>
                          <a:pt x="8395" y="9192"/>
                          <a:pt x="8561" y="9181"/>
                        </a:cubicBezTo>
                        <a:cubicBezTo>
                          <a:pt x="8633" y="9181"/>
                          <a:pt x="8704" y="9181"/>
                          <a:pt x="8776" y="9169"/>
                        </a:cubicBezTo>
                        <a:lnTo>
                          <a:pt x="8871" y="9157"/>
                        </a:lnTo>
                        <a:lnTo>
                          <a:pt x="9014" y="9133"/>
                        </a:lnTo>
                        <a:cubicBezTo>
                          <a:pt x="9192" y="9121"/>
                          <a:pt x="9359" y="9097"/>
                          <a:pt x="9538" y="9061"/>
                        </a:cubicBezTo>
                        <a:lnTo>
                          <a:pt x="9657" y="9050"/>
                        </a:lnTo>
                        <a:lnTo>
                          <a:pt x="9728" y="9038"/>
                        </a:lnTo>
                        <a:cubicBezTo>
                          <a:pt x="9799" y="9026"/>
                          <a:pt x="9883" y="9002"/>
                          <a:pt x="9966" y="8990"/>
                        </a:cubicBezTo>
                        <a:cubicBezTo>
                          <a:pt x="10097" y="8954"/>
                          <a:pt x="10240" y="8931"/>
                          <a:pt x="10383" y="8895"/>
                        </a:cubicBezTo>
                        <a:cubicBezTo>
                          <a:pt x="10478" y="8871"/>
                          <a:pt x="10573" y="8847"/>
                          <a:pt x="10681" y="8823"/>
                        </a:cubicBezTo>
                        <a:cubicBezTo>
                          <a:pt x="10800" y="8788"/>
                          <a:pt x="10931" y="8740"/>
                          <a:pt x="11062" y="8704"/>
                        </a:cubicBezTo>
                        <a:lnTo>
                          <a:pt x="11145" y="8680"/>
                        </a:lnTo>
                        <a:cubicBezTo>
                          <a:pt x="11300" y="8633"/>
                          <a:pt x="11454" y="8585"/>
                          <a:pt x="11597" y="8526"/>
                        </a:cubicBezTo>
                        <a:lnTo>
                          <a:pt x="11669" y="8502"/>
                        </a:lnTo>
                        <a:cubicBezTo>
                          <a:pt x="11824" y="8430"/>
                          <a:pt x="11990" y="8359"/>
                          <a:pt x="12145" y="8288"/>
                        </a:cubicBezTo>
                        <a:lnTo>
                          <a:pt x="12276" y="8228"/>
                        </a:lnTo>
                        <a:cubicBezTo>
                          <a:pt x="12455" y="8145"/>
                          <a:pt x="12621" y="8061"/>
                          <a:pt x="12788" y="7966"/>
                        </a:cubicBezTo>
                        <a:lnTo>
                          <a:pt x="12871" y="7907"/>
                        </a:lnTo>
                        <a:cubicBezTo>
                          <a:pt x="13014" y="7823"/>
                          <a:pt x="13133" y="7740"/>
                          <a:pt x="13252" y="7657"/>
                        </a:cubicBezTo>
                        <a:lnTo>
                          <a:pt x="13312" y="7621"/>
                        </a:lnTo>
                        <a:cubicBezTo>
                          <a:pt x="13455" y="7514"/>
                          <a:pt x="13586" y="7418"/>
                          <a:pt x="13705" y="7323"/>
                        </a:cubicBezTo>
                        <a:lnTo>
                          <a:pt x="13752" y="7276"/>
                        </a:lnTo>
                        <a:cubicBezTo>
                          <a:pt x="13776" y="7252"/>
                          <a:pt x="13800" y="7228"/>
                          <a:pt x="13824" y="7216"/>
                        </a:cubicBezTo>
                        <a:cubicBezTo>
                          <a:pt x="13919" y="7121"/>
                          <a:pt x="14002" y="7037"/>
                          <a:pt x="14086" y="6942"/>
                        </a:cubicBezTo>
                        <a:cubicBezTo>
                          <a:pt x="14110" y="6918"/>
                          <a:pt x="14121" y="6906"/>
                          <a:pt x="14145" y="6883"/>
                        </a:cubicBezTo>
                        <a:cubicBezTo>
                          <a:pt x="14193" y="6823"/>
                          <a:pt x="14241" y="6775"/>
                          <a:pt x="14288" y="6716"/>
                        </a:cubicBezTo>
                        <a:cubicBezTo>
                          <a:pt x="14395" y="6573"/>
                          <a:pt x="14502" y="6418"/>
                          <a:pt x="14586" y="6264"/>
                        </a:cubicBezTo>
                        <a:cubicBezTo>
                          <a:pt x="14657" y="6133"/>
                          <a:pt x="14729" y="5990"/>
                          <a:pt x="14788" y="5847"/>
                        </a:cubicBezTo>
                        <a:cubicBezTo>
                          <a:pt x="14836" y="5704"/>
                          <a:pt x="14872" y="5561"/>
                          <a:pt x="14907" y="5418"/>
                        </a:cubicBezTo>
                        <a:lnTo>
                          <a:pt x="14907" y="5382"/>
                        </a:lnTo>
                        <a:cubicBezTo>
                          <a:pt x="14919" y="5311"/>
                          <a:pt x="14931" y="5251"/>
                          <a:pt x="14931" y="5180"/>
                        </a:cubicBezTo>
                        <a:lnTo>
                          <a:pt x="14931" y="5097"/>
                        </a:lnTo>
                        <a:cubicBezTo>
                          <a:pt x="14931" y="5073"/>
                          <a:pt x="14931" y="5037"/>
                          <a:pt x="14943" y="5001"/>
                        </a:cubicBezTo>
                        <a:cubicBezTo>
                          <a:pt x="14943" y="4966"/>
                          <a:pt x="14943" y="4954"/>
                          <a:pt x="14943" y="4930"/>
                        </a:cubicBezTo>
                        <a:lnTo>
                          <a:pt x="14955" y="95"/>
                        </a:lnTo>
                        <a:lnTo>
                          <a:pt x="14955" y="95"/>
                        </a:lnTo>
                        <a:cubicBezTo>
                          <a:pt x="14954" y="143"/>
                          <a:pt x="14953" y="193"/>
                          <a:pt x="14943" y="251"/>
                        </a:cubicBezTo>
                        <a:lnTo>
                          <a:pt x="14943" y="310"/>
                        </a:lnTo>
                        <a:cubicBezTo>
                          <a:pt x="14931" y="477"/>
                          <a:pt x="14895" y="644"/>
                          <a:pt x="14848" y="799"/>
                        </a:cubicBezTo>
                        <a:cubicBezTo>
                          <a:pt x="14848" y="799"/>
                          <a:pt x="14848" y="810"/>
                          <a:pt x="14848" y="822"/>
                        </a:cubicBezTo>
                        <a:cubicBezTo>
                          <a:pt x="14824" y="894"/>
                          <a:pt x="14800" y="965"/>
                          <a:pt x="14764" y="1037"/>
                        </a:cubicBezTo>
                        <a:lnTo>
                          <a:pt x="14752" y="1061"/>
                        </a:lnTo>
                        <a:cubicBezTo>
                          <a:pt x="14610" y="1406"/>
                          <a:pt x="14407" y="1727"/>
                          <a:pt x="14145" y="2013"/>
                        </a:cubicBezTo>
                        <a:cubicBezTo>
                          <a:pt x="14133" y="2025"/>
                          <a:pt x="14121" y="2049"/>
                          <a:pt x="14098" y="2061"/>
                        </a:cubicBezTo>
                        <a:cubicBezTo>
                          <a:pt x="13990" y="2180"/>
                          <a:pt x="13883" y="2287"/>
                          <a:pt x="13764" y="2394"/>
                        </a:cubicBezTo>
                        <a:lnTo>
                          <a:pt x="13717" y="2442"/>
                        </a:lnTo>
                        <a:cubicBezTo>
                          <a:pt x="13598" y="2549"/>
                          <a:pt x="13467" y="2644"/>
                          <a:pt x="13324" y="2739"/>
                        </a:cubicBezTo>
                        <a:lnTo>
                          <a:pt x="13264" y="2787"/>
                        </a:lnTo>
                        <a:cubicBezTo>
                          <a:pt x="13121" y="2882"/>
                          <a:pt x="12967" y="2989"/>
                          <a:pt x="12800" y="3085"/>
                        </a:cubicBezTo>
                        <a:cubicBezTo>
                          <a:pt x="12621" y="3168"/>
                          <a:pt x="12466" y="3263"/>
                          <a:pt x="12288" y="3347"/>
                        </a:cubicBezTo>
                        <a:lnTo>
                          <a:pt x="12157" y="3406"/>
                        </a:lnTo>
                        <a:cubicBezTo>
                          <a:pt x="12002" y="3477"/>
                          <a:pt x="11835" y="3549"/>
                          <a:pt x="11669" y="3608"/>
                        </a:cubicBezTo>
                        <a:lnTo>
                          <a:pt x="11609" y="3644"/>
                        </a:lnTo>
                        <a:cubicBezTo>
                          <a:pt x="11431" y="3704"/>
                          <a:pt x="11252" y="3763"/>
                          <a:pt x="11073" y="3823"/>
                        </a:cubicBezTo>
                        <a:cubicBezTo>
                          <a:pt x="10942" y="3858"/>
                          <a:pt x="10812" y="3894"/>
                          <a:pt x="10681" y="3930"/>
                        </a:cubicBezTo>
                        <a:cubicBezTo>
                          <a:pt x="10585" y="3966"/>
                          <a:pt x="10490" y="3989"/>
                          <a:pt x="10383" y="4013"/>
                        </a:cubicBezTo>
                        <a:cubicBezTo>
                          <a:pt x="10252" y="4049"/>
                          <a:pt x="10109" y="4073"/>
                          <a:pt x="9978" y="4097"/>
                        </a:cubicBezTo>
                        <a:cubicBezTo>
                          <a:pt x="9871" y="4120"/>
                          <a:pt x="9776" y="4144"/>
                          <a:pt x="9680" y="4168"/>
                        </a:cubicBezTo>
                        <a:lnTo>
                          <a:pt x="9549" y="4180"/>
                        </a:lnTo>
                        <a:cubicBezTo>
                          <a:pt x="9383" y="4204"/>
                          <a:pt x="9204" y="4239"/>
                          <a:pt x="9037" y="4251"/>
                        </a:cubicBezTo>
                        <a:lnTo>
                          <a:pt x="8883" y="4275"/>
                        </a:lnTo>
                        <a:cubicBezTo>
                          <a:pt x="8787" y="4287"/>
                          <a:pt x="8680" y="4287"/>
                          <a:pt x="8585" y="4299"/>
                        </a:cubicBezTo>
                        <a:cubicBezTo>
                          <a:pt x="8418" y="4311"/>
                          <a:pt x="8252" y="4323"/>
                          <a:pt x="8085" y="4335"/>
                        </a:cubicBezTo>
                        <a:cubicBezTo>
                          <a:pt x="7978" y="4335"/>
                          <a:pt x="7859" y="4335"/>
                          <a:pt x="7752" y="4347"/>
                        </a:cubicBezTo>
                        <a:lnTo>
                          <a:pt x="7347" y="4347"/>
                        </a:lnTo>
                        <a:cubicBezTo>
                          <a:pt x="7228" y="4347"/>
                          <a:pt x="7121" y="4347"/>
                          <a:pt x="7002" y="4335"/>
                        </a:cubicBezTo>
                        <a:cubicBezTo>
                          <a:pt x="6894" y="4323"/>
                          <a:pt x="6751" y="4323"/>
                          <a:pt x="6621" y="4311"/>
                        </a:cubicBezTo>
                        <a:cubicBezTo>
                          <a:pt x="6501" y="4299"/>
                          <a:pt x="6394" y="4299"/>
                          <a:pt x="6275" y="4287"/>
                        </a:cubicBezTo>
                        <a:lnTo>
                          <a:pt x="5906" y="4239"/>
                        </a:lnTo>
                        <a:lnTo>
                          <a:pt x="5573" y="4192"/>
                        </a:lnTo>
                        <a:cubicBezTo>
                          <a:pt x="5442" y="4168"/>
                          <a:pt x="5311" y="4156"/>
                          <a:pt x="5180" y="4120"/>
                        </a:cubicBezTo>
                        <a:cubicBezTo>
                          <a:pt x="5073" y="4109"/>
                          <a:pt x="4966" y="4085"/>
                          <a:pt x="4858" y="4061"/>
                        </a:cubicBezTo>
                        <a:cubicBezTo>
                          <a:pt x="4716" y="4025"/>
                          <a:pt x="4549" y="3989"/>
                          <a:pt x="4394" y="3954"/>
                        </a:cubicBezTo>
                        <a:cubicBezTo>
                          <a:pt x="4299" y="3918"/>
                          <a:pt x="4204" y="3894"/>
                          <a:pt x="4096" y="3870"/>
                        </a:cubicBezTo>
                        <a:lnTo>
                          <a:pt x="3942" y="3823"/>
                        </a:lnTo>
                        <a:cubicBezTo>
                          <a:pt x="3799" y="3775"/>
                          <a:pt x="3644" y="3716"/>
                          <a:pt x="3489" y="3668"/>
                        </a:cubicBezTo>
                        <a:lnTo>
                          <a:pt x="3358" y="3620"/>
                        </a:lnTo>
                        <a:cubicBezTo>
                          <a:pt x="3227" y="3573"/>
                          <a:pt x="3096" y="3513"/>
                          <a:pt x="2965" y="3454"/>
                        </a:cubicBezTo>
                        <a:cubicBezTo>
                          <a:pt x="2894" y="3430"/>
                          <a:pt x="2834" y="3394"/>
                          <a:pt x="2763" y="3370"/>
                        </a:cubicBezTo>
                        <a:cubicBezTo>
                          <a:pt x="2584" y="3275"/>
                          <a:pt x="2394" y="3180"/>
                          <a:pt x="2215" y="3085"/>
                        </a:cubicBezTo>
                        <a:cubicBezTo>
                          <a:pt x="1298" y="2549"/>
                          <a:pt x="667" y="1918"/>
                          <a:pt x="322" y="1239"/>
                        </a:cubicBezTo>
                        <a:cubicBezTo>
                          <a:pt x="120" y="858"/>
                          <a:pt x="13" y="429"/>
                          <a:pt x="13" y="1"/>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52"/>
                  <p:cNvSpPr/>
                  <p:nvPr/>
                </p:nvSpPr>
                <p:spPr>
                  <a:xfrm>
                    <a:off x="1150275" y="3340088"/>
                    <a:ext cx="410800" cy="237850"/>
                  </a:xfrm>
                  <a:custGeom>
                    <a:avLst/>
                    <a:gdLst/>
                    <a:ahLst/>
                    <a:cxnLst/>
                    <a:rect l="l" t="t" r="r" b="b"/>
                    <a:pathLst>
                      <a:path w="16432" h="9514" extrusionOk="0">
                        <a:moveTo>
                          <a:pt x="13478" y="1691"/>
                        </a:moveTo>
                        <a:cubicBezTo>
                          <a:pt x="16419" y="3381"/>
                          <a:pt x="16431" y="6120"/>
                          <a:pt x="13526" y="7811"/>
                        </a:cubicBezTo>
                        <a:cubicBezTo>
                          <a:pt x="10609" y="9513"/>
                          <a:pt x="5870" y="9513"/>
                          <a:pt x="2941" y="7811"/>
                        </a:cubicBezTo>
                        <a:cubicBezTo>
                          <a:pt x="0" y="6120"/>
                          <a:pt x="0" y="3381"/>
                          <a:pt x="2906" y="1691"/>
                        </a:cubicBezTo>
                        <a:cubicBezTo>
                          <a:pt x="5823" y="0"/>
                          <a:pt x="10549" y="0"/>
                          <a:pt x="13478" y="1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52"/>
                  <p:cNvSpPr/>
                  <p:nvPr/>
                </p:nvSpPr>
                <p:spPr>
                  <a:xfrm>
                    <a:off x="1248800" y="3397238"/>
                    <a:ext cx="213450" cy="123550"/>
                  </a:xfrm>
                  <a:custGeom>
                    <a:avLst/>
                    <a:gdLst/>
                    <a:ahLst/>
                    <a:cxnLst/>
                    <a:rect l="l" t="t" r="r" b="b"/>
                    <a:pathLst>
                      <a:path w="8538" h="4942" extrusionOk="0">
                        <a:moveTo>
                          <a:pt x="7001" y="881"/>
                        </a:moveTo>
                        <a:cubicBezTo>
                          <a:pt x="8525" y="1762"/>
                          <a:pt x="8537" y="3179"/>
                          <a:pt x="7025" y="4060"/>
                        </a:cubicBezTo>
                        <a:cubicBezTo>
                          <a:pt x="5513" y="4941"/>
                          <a:pt x="3060" y="4941"/>
                          <a:pt x="1536" y="4060"/>
                        </a:cubicBezTo>
                        <a:cubicBezTo>
                          <a:pt x="12" y="3179"/>
                          <a:pt x="0" y="1750"/>
                          <a:pt x="1513" y="881"/>
                        </a:cubicBezTo>
                        <a:cubicBezTo>
                          <a:pt x="3025" y="0"/>
                          <a:pt x="5489" y="0"/>
                          <a:pt x="7001" y="88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52"/>
                  <p:cNvSpPr/>
                  <p:nvPr/>
                </p:nvSpPr>
                <p:spPr>
                  <a:xfrm>
                    <a:off x="1273500" y="3415763"/>
                    <a:ext cx="164025" cy="86475"/>
                  </a:xfrm>
                  <a:custGeom>
                    <a:avLst/>
                    <a:gdLst/>
                    <a:ahLst/>
                    <a:cxnLst/>
                    <a:rect l="l" t="t" r="r" b="b"/>
                    <a:pathLst>
                      <a:path w="6561" h="3459" extrusionOk="0">
                        <a:moveTo>
                          <a:pt x="3275" y="0"/>
                        </a:moveTo>
                        <a:cubicBezTo>
                          <a:pt x="2513" y="0"/>
                          <a:pt x="1751" y="170"/>
                          <a:pt x="1167" y="509"/>
                        </a:cubicBezTo>
                        <a:cubicBezTo>
                          <a:pt x="1" y="1176"/>
                          <a:pt x="13" y="2271"/>
                          <a:pt x="1179" y="2950"/>
                        </a:cubicBezTo>
                        <a:cubicBezTo>
                          <a:pt x="1763" y="3289"/>
                          <a:pt x="2528" y="3459"/>
                          <a:pt x="3291" y="3459"/>
                        </a:cubicBezTo>
                        <a:cubicBezTo>
                          <a:pt x="4055" y="3459"/>
                          <a:pt x="4817" y="3289"/>
                          <a:pt x="5394" y="2950"/>
                        </a:cubicBezTo>
                        <a:cubicBezTo>
                          <a:pt x="6561" y="2271"/>
                          <a:pt x="6561" y="1176"/>
                          <a:pt x="5382" y="509"/>
                        </a:cubicBezTo>
                        <a:cubicBezTo>
                          <a:pt x="4799" y="170"/>
                          <a:pt x="4037" y="0"/>
                          <a:pt x="3275" y="0"/>
                        </a:cubicBezTo>
                        <a:close/>
                      </a:path>
                    </a:pathLst>
                  </a:custGeom>
                  <a:solidFill>
                    <a:srgbClr val="A0F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52"/>
                  <p:cNvSpPr/>
                  <p:nvPr/>
                </p:nvSpPr>
                <p:spPr>
                  <a:xfrm>
                    <a:off x="1133000" y="3437713"/>
                    <a:ext cx="445325" cy="274750"/>
                  </a:xfrm>
                  <a:custGeom>
                    <a:avLst/>
                    <a:gdLst/>
                    <a:ahLst/>
                    <a:cxnLst/>
                    <a:rect l="l" t="t" r="r" b="b"/>
                    <a:pathLst>
                      <a:path w="17813" h="10990" extrusionOk="0">
                        <a:moveTo>
                          <a:pt x="17813" y="48"/>
                        </a:moveTo>
                        <a:lnTo>
                          <a:pt x="17813" y="100"/>
                        </a:lnTo>
                        <a:lnTo>
                          <a:pt x="17813" y="100"/>
                        </a:lnTo>
                        <a:cubicBezTo>
                          <a:pt x="17813" y="83"/>
                          <a:pt x="17813" y="65"/>
                          <a:pt x="17813" y="48"/>
                        </a:cubicBezTo>
                        <a:close/>
                        <a:moveTo>
                          <a:pt x="25" y="0"/>
                        </a:moveTo>
                        <a:lnTo>
                          <a:pt x="1" y="5811"/>
                        </a:lnTo>
                        <a:cubicBezTo>
                          <a:pt x="1" y="7132"/>
                          <a:pt x="870" y="8466"/>
                          <a:pt x="2632" y="9478"/>
                        </a:cubicBezTo>
                        <a:cubicBezTo>
                          <a:pt x="2846" y="9597"/>
                          <a:pt x="3061" y="9716"/>
                          <a:pt x="3287" y="9823"/>
                        </a:cubicBezTo>
                        <a:cubicBezTo>
                          <a:pt x="3358" y="9859"/>
                          <a:pt x="3430" y="9882"/>
                          <a:pt x="3513" y="9918"/>
                        </a:cubicBezTo>
                        <a:cubicBezTo>
                          <a:pt x="3644" y="9978"/>
                          <a:pt x="3775" y="10037"/>
                          <a:pt x="3918" y="10097"/>
                        </a:cubicBezTo>
                        <a:lnTo>
                          <a:pt x="3989" y="10121"/>
                        </a:lnTo>
                        <a:lnTo>
                          <a:pt x="4144" y="10180"/>
                        </a:lnTo>
                        <a:cubicBezTo>
                          <a:pt x="4323" y="10240"/>
                          <a:pt x="4501" y="10311"/>
                          <a:pt x="4680" y="10359"/>
                        </a:cubicBezTo>
                        <a:lnTo>
                          <a:pt x="4871" y="10418"/>
                        </a:lnTo>
                        <a:lnTo>
                          <a:pt x="4990" y="10466"/>
                        </a:lnTo>
                        <a:cubicBezTo>
                          <a:pt x="5073" y="10478"/>
                          <a:pt x="5144" y="10502"/>
                          <a:pt x="5228" y="10514"/>
                        </a:cubicBezTo>
                        <a:cubicBezTo>
                          <a:pt x="5406" y="10561"/>
                          <a:pt x="5585" y="10609"/>
                          <a:pt x="5775" y="10656"/>
                        </a:cubicBezTo>
                        <a:cubicBezTo>
                          <a:pt x="5823" y="10668"/>
                          <a:pt x="5871" y="10680"/>
                          <a:pt x="5930" y="10692"/>
                        </a:cubicBezTo>
                        <a:cubicBezTo>
                          <a:pt x="6002" y="10704"/>
                          <a:pt x="6073" y="10716"/>
                          <a:pt x="6145" y="10728"/>
                        </a:cubicBezTo>
                        <a:cubicBezTo>
                          <a:pt x="6299" y="10764"/>
                          <a:pt x="6454" y="10787"/>
                          <a:pt x="6621" y="10811"/>
                        </a:cubicBezTo>
                        <a:cubicBezTo>
                          <a:pt x="6680" y="10823"/>
                          <a:pt x="6740" y="10835"/>
                          <a:pt x="6811" y="10847"/>
                        </a:cubicBezTo>
                        <a:cubicBezTo>
                          <a:pt x="6871" y="10847"/>
                          <a:pt x="6942" y="10859"/>
                          <a:pt x="7014" y="10871"/>
                        </a:cubicBezTo>
                        <a:cubicBezTo>
                          <a:pt x="7168" y="10883"/>
                          <a:pt x="7311" y="10906"/>
                          <a:pt x="7466" y="10918"/>
                        </a:cubicBezTo>
                        <a:cubicBezTo>
                          <a:pt x="7538" y="10918"/>
                          <a:pt x="7609" y="10930"/>
                          <a:pt x="7680" y="10942"/>
                        </a:cubicBezTo>
                        <a:cubicBezTo>
                          <a:pt x="7752" y="10942"/>
                          <a:pt x="7811" y="10942"/>
                          <a:pt x="7871" y="10954"/>
                        </a:cubicBezTo>
                        <a:cubicBezTo>
                          <a:pt x="8026" y="10966"/>
                          <a:pt x="8169" y="10966"/>
                          <a:pt x="8323" y="10978"/>
                        </a:cubicBezTo>
                        <a:cubicBezTo>
                          <a:pt x="8395" y="10978"/>
                          <a:pt x="8466" y="10990"/>
                          <a:pt x="8550" y="10990"/>
                        </a:cubicBezTo>
                        <a:lnTo>
                          <a:pt x="9454" y="10990"/>
                        </a:lnTo>
                        <a:cubicBezTo>
                          <a:pt x="9502" y="10990"/>
                          <a:pt x="9550" y="10990"/>
                          <a:pt x="9609" y="10978"/>
                        </a:cubicBezTo>
                        <a:cubicBezTo>
                          <a:pt x="9812" y="10966"/>
                          <a:pt x="10014" y="10954"/>
                          <a:pt x="10205" y="10942"/>
                        </a:cubicBezTo>
                        <a:cubicBezTo>
                          <a:pt x="10288" y="10930"/>
                          <a:pt x="10371" y="10930"/>
                          <a:pt x="10443" y="10918"/>
                        </a:cubicBezTo>
                        <a:lnTo>
                          <a:pt x="10562" y="10906"/>
                        </a:lnTo>
                        <a:lnTo>
                          <a:pt x="10740" y="10883"/>
                        </a:lnTo>
                        <a:cubicBezTo>
                          <a:pt x="10955" y="10859"/>
                          <a:pt x="11157" y="10835"/>
                          <a:pt x="11359" y="10799"/>
                        </a:cubicBezTo>
                        <a:lnTo>
                          <a:pt x="11514" y="10775"/>
                        </a:lnTo>
                        <a:lnTo>
                          <a:pt x="11586" y="10764"/>
                        </a:lnTo>
                        <a:cubicBezTo>
                          <a:pt x="11681" y="10752"/>
                          <a:pt x="11776" y="10716"/>
                          <a:pt x="11871" y="10704"/>
                        </a:cubicBezTo>
                        <a:cubicBezTo>
                          <a:pt x="12038" y="10668"/>
                          <a:pt x="12205" y="10633"/>
                          <a:pt x="12360" y="10597"/>
                        </a:cubicBezTo>
                        <a:cubicBezTo>
                          <a:pt x="12479" y="10573"/>
                          <a:pt x="12598" y="10537"/>
                          <a:pt x="12717" y="10502"/>
                        </a:cubicBezTo>
                        <a:cubicBezTo>
                          <a:pt x="12860" y="10466"/>
                          <a:pt x="13014" y="10418"/>
                          <a:pt x="13169" y="10371"/>
                        </a:cubicBezTo>
                        <a:lnTo>
                          <a:pt x="13264" y="10347"/>
                        </a:lnTo>
                        <a:cubicBezTo>
                          <a:pt x="13455" y="10287"/>
                          <a:pt x="13634" y="10216"/>
                          <a:pt x="13812" y="10156"/>
                        </a:cubicBezTo>
                        <a:lnTo>
                          <a:pt x="13884" y="10121"/>
                        </a:lnTo>
                        <a:cubicBezTo>
                          <a:pt x="14086" y="10049"/>
                          <a:pt x="14276" y="9966"/>
                          <a:pt x="14455" y="9882"/>
                        </a:cubicBezTo>
                        <a:lnTo>
                          <a:pt x="14622" y="9799"/>
                        </a:lnTo>
                        <a:cubicBezTo>
                          <a:pt x="14824" y="9704"/>
                          <a:pt x="15027" y="9597"/>
                          <a:pt x="15217" y="9490"/>
                        </a:cubicBezTo>
                        <a:lnTo>
                          <a:pt x="15324" y="9418"/>
                        </a:lnTo>
                        <a:cubicBezTo>
                          <a:pt x="15491" y="9323"/>
                          <a:pt x="15634" y="9228"/>
                          <a:pt x="15777" y="9120"/>
                        </a:cubicBezTo>
                        <a:lnTo>
                          <a:pt x="15848" y="9073"/>
                        </a:lnTo>
                        <a:cubicBezTo>
                          <a:pt x="16015" y="8954"/>
                          <a:pt x="16170" y="8835"/>
                          <a:pt x="16312" y="8704"/>
                        </a:cubicBezTo>
                        <a:lnTo>
                          <a:pt x="16372" y="8656"/>
                        </a:lnTo>
                        <a:cubicBezTo>
                          <a:pt x="16396" y="8632"/>
                          <a:pt x="16432" y="8609"/>
                          <a:pt x="16455" y="8585"/>
                        </a:cubicBezTo>
                        <a:cubicBezTo>
                          <a:pt x="16562" y="8478"/>
                          <a:pt x="16670" y="8370"/>
                          <a:pt x="16777" y="8263"/>
                        </a:cubicBezTo>
                        <a:cubicBezTo>
                          <a:pt x="16789" y="8239"/>
                          <a:pt x="16813" y="8216"/>
                          <a:pt x="16836" y="8192"/>
                        </a:cubicBezTo>
                        <a:cubicBezTo>
                          <a:pt x="16896" y="8120"/>
                          <a:pt x="16955" y="8061"/>
                          <a:pt x="17003" y="7989"/>
                        </a:cubicBezTo>
                        <a:cubicBezTo>
                          <a:pt x="17134" y="7823"/>
                          <a:pt x="17253" y="7644"/>
                          <a:pt x="17360" y="7454"/>
                        </a:cubicBezTo>
                        <a:cubicBezTo>
                          <a:pt x="17455" y="7299"/>
                          <a:pt x="17539" y="7120"/>
                          <a:pt x="17598" y="6954"/>
                        </a:cubicBezTo>
                        <a:cubicBezTo>
                          <a:pt x="17670" y="6787"/>
                          <a:pt x="17717" y="6620"/>
                          <a:pt x="17753" y="6453"/>
                        </a:cubicBezTo>
                        <a:cubicBezTo>
                          <a:pt x="17753" y="6430"/>
                          <a:pt x="17753" y="6418"/>
                          <a:pt x="17753" y="6406"/>
                        </a:cubicBezTo>
                        <a:cubicBezTo>
                          <a:pt x="17753" y="6406"/>
                          <a:pt x="17753" y="6394"/>
                          <a:pt x="17753" y="6394"/>
                        </a:cubicBezTo>
                        <a:cubicBezTo>
                          <a:pt x="17777" y="6311"/>
                          <a:pt x="17789" y="6239"/>
                          <a:pt x="17789" y="6156"/>
                        </a:cubicBezTo>
                        <a:lnTo>
                          <a:pt x="17789" y="6061"/>
                        </a:lnTo>
                        <a:cubicBezTo>
                          <a:pt x="17789" y="6025"/>
                          <a:pt x="17789" y="5977"/>
                          <a:pt x="17801" y="5942"/>
                        </a:cubicBezTo>
                        <a:cubicBezTo>
                          <a:pt x="17813" y="5894"/>
                          <a:pt x="17801" y="5882"/>
                          <a:pt x="17801" y="5858"/>
                        </a:cubicBezTo>
                        <a:lnTo>
                          <a:pt x="17813" y="100"/>
                        </a:lnTo>
                        <a:lnTo>
                          <a:pt x="17813" y="100"/>
                        </a:lnTo>
                        <a:cubicBezTo>
                          <a:pt x="17812" y="166"/>
                          <a:pt x="17810" y="232"/>
                          <a:pt x="17801" y="298"/>
                        </a:cubicBezTo>
                        <a:lnTo>
                          <a:pt x="17801" y="369"/>
                        </a:lnTo>
                        <a:cubicBezTo>
                          <a:pt x="17777" y="560"/>
                          <a:pt x="17741" y="750"/>
                          <a:pt x="17682" y="941"/>
                        </a:cubicBezTo>
                        <a:lnTo>
                          <a:pt x="17670" y="965"/>
                        </a:lnTo>
                        <a:cubicBezTo>
                          <a:pt x="17646" y="1060"/>
                          <a:pt x="17610" y="1143"/>
                          <a:pt x="17575" y="1239"/>
                        </a:cubicBezTo>
                        <a:lnTo>
                          <a:pt x="17563" y="1262"/>
                        </a:lnTo>
                        <a:cubicBezTo>
                          <a:pt x="17384" y="1667"/>
                          <a:pt x="17146" y="2048"/>
                          <a:pt x="16848" y="2382"/>
                        </a:cubicBezTo>
                        <a:cubicBezTo>
                          <a:pt x="16824" y="2405"/>
                          <a:pt x="16813" y="2429"/>
                          <a:pt x="16789" y="2453"/>
                        </a:cubicBezTo>
                        <a:cubicBezTo>
                          <a:pt x="16658" y="2596"/>
                          <a:pt x="16527" y="2715"/>
                          <a:pt x="16384" y="2846"/>
                        </a:cubicBezTo>
                        <a:lnTo>
                          <a:pt x="16324" y="2905"/>
                        </a:lnTo>
                        <a:cubicBezTo>
                          <a:pt x="16181" y="3025"/>
                          <a:pt x="16027" y="3144"/>
                          <a:pt x="15860" y="3263"/>
                        </a:cubicBezTo>
                        <a:lnTo>
                          <a:pt x="15789" y="3310"/>
                        </a:lnTo>
                        <a:cubicBezTo>
                          <a:pt x="15622" y="3441"/>
                          <a:pt x="15431" y="3560"/>
                          <a:pt x="15229" y="3679"/>
                        </a:cubicBezTo>
                        <a:cubicBezTo>
                          <a:pt x="15027" y="3787"/>
                          <a:pt x="14836" y="3894"/>
                          <a:pt x="14634" y="3989"/>
                        </a:cubicBezTo>
                        <a:lnTo>
                          <a:pt x="14467" y="4072"/>
                        </a:lnTo>
                        <a:cubicBezTo>
                          <a:pt x="14288" y="4156"/>
                          <a:pt x="14098" y="4239"/>
                          <a:pt x="13895" y="4310"/>
                        </a:cubicBezTo>
                        <a:lnTo>
                          <a:pt x="13824" y="4346"/>
                        </a:lnTo>
                        <a:cubicBezTo>
                          <a:pt x="13622" y="4418"/>
                          <a:pt x="13407" y="4489"/>
                          <a:pt x="13181" y="4560"/>
                        </a:cubicBezTo>
                        <a:cubicBezTo>
                          <a:pt x="13038" y="4608"/>
                          <a:pt x="12883" y="4656"/>
                          <a:pt x="12729" y="4691"/>
                        </a:cubicBezTo>
                        <a:cubicBezTo>
                          <a:pt x="12610" y="4727"/>
                          <a:pt x="12491" y="4763"/>
                          <a:pt x="12371" y="4787"/>
                        </a:cubicBezTo>
                        <a:cubicBezTo>
                          <a:pt x="12217" y="4822"/>
                          <a:pt x="12050" y="4858"/>
                          <a:pt x="11883" y="4894"/>
                        </a:cubicBezTo>
                        <a:cubicBezTo>
                          <a:pt x="11764" y="4918"/>
                          <a:pt x="11645" y="4941"/>
                          <a:pt x="11526" y="4965"/>
                        </a:cubicBezTo>
                        <a:lnTo>
                          <a:pt x="11371" y="4989"/>
                        </a:lnTo>
                        <a:cubicBezTo>
                          <a:pt x="11169" y="5025"/>
                          <a:pt x="10967" y="5049"/>
                          <a:pt x="10752" y="5072"/>
                        </a:cubicBezTo>
                        <a:lnTo>
                          <a:pt x="10574" y="5096"/>
                        </a:lnTo>
                        <a:cubicBezTo>
                          <a:pt x="10455" y="5108"/>
                          <a:pt x="10336" y="5120"/>
                          <a:pt x="10216" y="5132"/>
                        </a:cubicBezTo>
                        <a:cubicBezTo>
                          <a:pt x="10014" y="5144"/>
                          <a:pt x="9812" y="5156"/>
                          <a:pt x="9621" y="5168"/>
                        </a:cubicBezTo>
                        <a:lnTo>
                          <a:pt x="9240" y="5180"/>
                        </a:lnTo>
                        <a:lnTo>
                          <a:pt x="8752" y="5180"/>
                        </a:lnTo>
                        <a:cubicBezTo>
                          <a:pt x="8609" y="5180"/>
                          <a:pt x="8478" y="5180"/>
                          <a:pt x="8335" y="5168"/>
                        </a:cubicBezTo>
                        <a:cubicBezTo>
                          <a:pt x="8204" y="5156"/>
                          <a:pt x="8038" y="5156"/>
                          <a:pt x="7895" y="5144"/>
                        </a:cubicBezTo>
                        <a:cubicBezTo>
                          <a:pt x="7740" y="5132"/>
                          <a:pt x="7621" y="5120"/>
                          <a:pt x="7478" y="5108"/>
                        </a:cubicBezTo>
                        <a:cubicBezTo>
                          <a:pt x="7347" y="5096"/>
                          <a:pt x="7180" y="5084"/>
                          <a:pt x="7037" y="5060"/>
                        </a:cubicBezTo>
                        <a:cubicBezTo>
                          <a:pt x="6883" y="5037"/>
                          <a:pt x="6764" y="5025"/>
                          <a:pt x="6633" y="5001"/>
                        </a:cubicBezTo>
                        <a:cubicBezTo>
                          <a:pt x="6478" y="4977"/>
                          <a:pt x="6323" y="4953"/>
                          <a:pt x="6168" y="4918"/>
                        </a:cubicBezTo>
                        <a:cubicBezTo>
                          <a:pt x="6037" y="4894"/>
                          <a:pt x="5918" y="4870"/>
                          <a:pt x="5799" y="4846"/>
                        </a:cubicBezTo>
                        <a:cubicBezTo>
                          <a:pt x="5609" y="4810"/>
                          <a:pt x="5418" y="4763"/>
                          <a:pt x="5240" y="4715"/>
                        </a:cubicBezTo>
                        <a:cubicBezTo>
                          <a:pt x="5121" y="4679"/>
                          <a:pt x="5002" y="4656"/>
                          <a:pt x="4882" y="4620"/>
                        </a:cubicBezTo>
                        <a:lnTo>
                          <a:pt x="4692" y="4560"/>
                        </a:lnTo>
                        <a:cubicBezTo>
                          <a:pt x="4513" y="4501"/>
                          <a:pt x="4335" y="4441"/>
                          <a:pt x="4156" y="4370"/>
                        </a:cubicBezTo>
                        <a:lnTo>
                          <a:pt x="4001" y="4322"/>
                        </a:lnTo>
                        <a:cubicBezTo>
                          <a:pt x="3847" y="4251"/>
                          <a:pt x="3692" y="4179"/>
                          <a:pt x="3537" y="4120"/>
                        </a:cubicBezTo>
                        <a:cubicBezTo>
                          <a:pt x="3454" y="4084"/>
                          <a:pt x="3382" y="4048"/>
                          <a:pt x="3299" y="4013"/>
                        </a:cubicBezTo>
                        <a:cubicBezTo>
                          <a:pt x="3073" y="3906"/>
                          <a:pt x="2858" y="3798"/>
                          <a:pt x="2644" y="3679"/>
                        </a:cubicBezTo>
                        <a:cubicBezTo>
                          <a:pt x="1549" y="3036"/>
                          <a:pt x="799" y="2286"/>
                          <a:pt x="382" y="1477"/>
                        </a:cubicBezTo>
                        <a:cubicBezTo>
                          <a:pt x="144" y="1024"/>
                          <a:pt x="25" y="512"/>
                          <a:pt x="25" y="0"/>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52"/>
                  <p:cNvSpPr/>
                  <p:nvPr/>
                </p:nvSpPr>
                <p:spPr>
                  <a:xfrm>
                    <a:off x="1110975" y="3296613"/>
                    <a:ext cx="489375" cy="283400"/>
                  </a:xfrm>
                  <a:custGeom>
                    <a:avLst/>
                    <a:gdLst/>
                    <a:ahLst/>
                    <a:cxnLst/>
                    <a:rect l="l" t="t" r="r" b="b"/>
                    <a:pathLst>
                      <a:path w="19575" h="11336" extrusionOk="0">
                        <a:moveTo>
                          <a:pt x="16062" y="2025"/>
                        </a:moveTo>
                        <a:cubicBezTo>
                          <a:pt x="19563" y="4037"/>
                          <a:pt x="19575" y="7299"/>
                          <a:pt x="16110" y="9311"/>
                        </a:cubicBezTo>
                        <a:cubicBezTo>
                          <a:pt x="12633" y="11324"/>
                          <a:pt x="7002" y="11336"/>
                          <a:pt x="3501" y="9311"/>
                        </a:cubicBezTo>
                        <a:cubicBezTo>
                          <a:pt x="13" y="7299"/>
                          <a:pt x="1" y="4025"/>
                          <a:pt x="3466" y="2025"/>
                        </a:cubicBezTo>
                        <a:cubicBezTo>
                          <a:pt x="6930" y="13"/>
                          <a:pt x="12586" y="1"/>
                          <a:pt x="16062" y="202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52"/>
                  <p:cNvSpPr/>
                  <p:nvPr/>
                </p:nvSpPr>
                <p:spPr>
                  <a:xfrm>
                    <a:off x="1267850" y="3387413"/>
                    <a:ext cx="175650" cy="101825"/>
                  </a:xfrm>
                  <a:custGeom>
                    <a:avLst/>
                    <a:gdLst/>
                    <a:ahLst/>
                    <a:cxnLst/>
                    <a:rect l="l" t="t" r="r" b="b"/>
                    <a:pathLst>
                      <a:path w="7026" h="4073" extrusionOk="0">
                        <a:moveTo>
                          <a:pt x="5763" y="726"/>
                        </a:moveTo>
                        <a:cubicBezTo>
                          <a:pt x="7025" y="1453"/>
                          <a:pt x="7025" y="2620"/>
                          <a:pt x="5775" y="3346"/>
                        </a:cubicBezTo>
                        <a:cubicBezTo>
                          <a:pt x="4537" y="4072"/>
                          <a:pt x="2501" y="4072"/>
                          <a:pt x="1251" y="3346"/>
                        </a:cubicBezTo>
                        <a:cubicBezTo>
                          <a:pt x="0" y="2620"/>
                          <a:pt x="0" y="1453"/>
                          <a:pt x="1239" y="726"/>
                        </a:cubicBezTo>
                        <a:cubicBezTo>
                          <a:pt x="2489" y="0"/>
                          <a:pt x="4525" y="0"/>
                          <a:pt x="5763" y="726"/>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52"/>
                  <p:cNvSpPr/>
                  <p:nvPr/>
                </p:nvSpPr>
                <p:spPr>
                  <a:xfrm>
                    <a:off x="1293450" y="3400788"/>
                    <a:ext cx="124450" cy="76525"/>
                  </a:xfrm>
                  <a:custGeom>
                    <a:avLst/>
                    <a:gdLst/>
                    <a:ahLst/>
                    <a:cxnLst/>
                    <a:rect l="l" t="t" r="r" b="b"/>
                    <a:pathLst>
                      <a:path w="4978" h="3061" extrusionOk="0">
                        <a:moveTo>
                          <a:pt x="4965" y="37"/>
                        </a:moveTo>
                        <a:lnTo>
                          <a:pt x="4965" y="108"/>
                        </a:lnTo>
                        <a:cubicBezTo>
                          <a:pt x="4977" y="84"/>
                          <a:pt x="4977" y="60"/>
                          <a:pt x="4965" y="37"/>
                        </a:cubicBezTo>
                        <a:close/>
                        <a:moveTo>
                          <a:pt x="0" y="1"/>
                        </a:moveTo>
                        <a:lnTo>
                          <a:pt x="0" y="1632"/>
                        </a:lnTo>
                        <a:cubicBezTo>
                          <a:pt x="0" y="2001"/>
                          <a:pt x="250" y="2370"/>
                          <a:pt x="739" y="2656"/>
                        </a:cubicBezTo>
                        <a:cubicBezTo>
                          <a:pt x="798" y="2692"/>
                          <a:pt x="858" y="2716"/>
                          <a:pt x="917" y="2751"/>
                        </a:cubicBezTo>
                        <a:lnTo>
                          <a:pt x="989" y="2775"/>
                        </a:lnTo>
                        <a:cubicBezTo>
                          <a:pt x="1024" y="2799"/>
                          <a:pt x="1060" y="2811"/>
                          <a:pt x="1096" y="2823"/>
                        </a:cubicBezTo>
                        <a:lnTo>
                          <a:pt x="1120" y="2835"/>
                        </a:lnTo>
                        <a:lnTo>
                          <a:pt x="1167" y="2847"/>
                        </a:lnTo>
                        <a:cubicBezTo>
                          <a:pt x="1215" y="2870"/>
                          <a:pt x="1262" y="2882"/>
                          <a:pt x="1310" y="2906"/>
                        </a:cubicBezTo>
                        <a:lnTo>
                          <a:pt x="1358" y="2918"/>
                        </a:lnTo>
                        <a:lnTo>
                          <a:pt x="1393" y="2930"/>
                        </a:lnTo>
                        <a:lnTo>
                          <a:pt x="1465" y="2942"/>
                        </a:lnTo>
                        <a:lnTo>
                          <a:pt x="1608" y="2989"/>
                        </a:lnTo>
                        <a:lnTo>
                          <a:pt x="1655" y="2989"/>
                        </a:lnTo>
                        <a:lnTo>
                          <a:pt x="1715" y="3001"/>
                        </a:lnTo>
                        <a:cubicBezTo>
                          <a:pt x="1762" y="3001"/>
                          <a:pt x="1798" y="3025"/>
                          <a:pt x="1846" y="3025"/>
                        </a:cubicBezTo>
                        <a:lnTo>
                          <a:pt x="1905" y="3037"/>
                        </a:lnTo>
                        <a:lnTo>
                          <a:pt x="1953" y="3049"/>
                        </a:lnTo>
                        <a:lnTo>
                          <a:pt x="2084" y="3061"/>
                        </a:lnTo>
                        <a:lnTo>
                          <a:pt x="2679" y="3061"/>
                        </a:lnTo>
                        <a:lnTo>
                          <a:pt x="2846" y="3049"/>
                        </a:lnTo>
                        <a:lnTo>
                          <a:pt x="3001" y="3049"/>
                        </a:lnTo>
                        <a:lnTo>
                          <a:pt x="3179" y="3025"/>
                        </a:lnTo>
                        <a:lnTo>
                          <a:pt x="3239" y="3025"/>
                        </a:lnTo>
                        <a:lnTo>
                          <a:pt x="3322" y="3013"/>
                        </a:lnTo>
                        <a:cubicBezTo>
                          <a:pt x="3358" y="3001"/>
                          <a:pt x="3406" y="2989"/>
                          <a:pt x="3453" y="2978"/>
                        </a:cubicBezTo>
                        <a:cubicBezTo>
                          <a:pt x="3501" y="2966"/>
                          <a:pt x="3525" y="2966"/>
                          <a:pt x="3548" y="2954"/>
                        </a:cubicBezTo>
                        <a:cubicBezTo>
                          <a:pt x="3584" y="2942"/>
                          <a:pt x="3644" y="2930"/>
                          <a:pt x="3679" y="2918"/>
                        </a:cubicBezTo>
                        <a:lnTo>
                          <a:pt x="3703" y="2918"/>
                        </a:lnTo>
                        <a:lnTo>
                          <a:pt x="3858" y="2858"/>
                        </a:lnTo>
                        <a:lnTo>
                          <a:pt x="3882" y="2858"/>
                        </a:lnTo>
                        <a:lnTo>
                          <a:pt x="4037" y="2787"/>
                        </a:lnTo>
                        <a:lnTo>
                          <a:pt x="4084" y="2763"/>
                        </a:lnTo>
                        <a:cubicBezTo>
                          <a:pt x="4144" y="2739"/>
                          <a:pt x="4203" y="2704"/>
                          <a:pt x="4251" y="2680"/>
                        </a:cubicBezTo>
                        <a:lnTo>
                          <a:pt x="4287" y="2656"/>
                        </a:lnTo>
                        <a:cubicBezTo>
                          <a:pt x="4322" y="2632"/>
                          <a:pt x="4370" y="2608"/>
                          <a:pt x="4406" y="2573"/>
                        </a:cubicBezTo>
                        <a:lnTo>
                          <a:pt x="4429" y="2561"/>
                        </a:lnTo>
                        <a:cubicBezTo>
                          <a:pt x="4477" y="2525"/>
                          <a:pt x="4513" y="2489"/>
                          <a:pt x="4560" y="2454"/>
                        </a:cubicBezTo>
                        <a:lnTo>
                          <a:pt x="4572" y="2442"/>
                        </a:lnTo>
                        <a:lnTo>
                          <a:pt x="4596" y="2430"/>
                        </a:lnTo>
                        <a:cubicBezTo>
                          <a:pt x="4632" y="2394"/>
                          <a:pt x="4656" y="2370"/>
                          <a:pt x="4691" y="2335"/>
                        </a:cubicBezTo>
                        <a:lnTo>
                          <a:pt x="4703" y="2311"/>
                        </a:lnTo>
                        <a:cubicBezTo>
                          <a:pt x="4715" y="2299"/>
                          <a:pt x="4739" y="2275"/>
                          <a:pt x="4751" y="2263"/>
                        </a:cubicBezTo>
                        <a:cubicBezTo>
                          <a:pt x="4787" y="2216"/>
                          <a:pt x="4822" y="2156"/>
                          <a:pt x="4858" y="2108"/>
                        </a:cubicBezTo>
                        <a:cubicBezTo>
                          <a:pt x="4882" y="2061"/>
                          <a:pt x="4906" y="2013"/>
                          <a:pt x="4918" y="1965"/>
                        </a:cubicBezTo>
                        <a:cubicBezTo>
                          <a:pt x="4930" y="1918"/>
                          <a:pt x="4953" y="1870"/>
                          <a:pt x="4965" y="1823"/>
                        </a:cubicBezTo>
                        <a:lnTo>
                          <a:pt x="4965" y="1811"/>
                        </a:lnTo>
                        <a:cubicBezTo>
                          <a:pt x="4965" y="1787"/>
                          <a:pt x="4965" y="1763"/>
                          <a:pt x="4965" y="1739"/>
                        </a:cubicBezTo>
                        <a:cubicBezTo>
                          <a:pt x="4977" y="1715"/>
                          <a:pt x="4965" y="1727"/>
                          <a:pt x="4965" y="1715"/>
                        </a:cubicBezTo>
                        <a:cubicBezTo>
                          <a:pt x="4965" y="1704"/>
                          <a:pt x="4965" y="1692"/>
                          <a:pt x="4965" y="1680"/>
                        </a:cubicBezTo>
                        <a:lnTo>
                          <a:pt x="4965" y="1668"/>
                        </a:lnTo>
                        <a:lnTo>
                          <a:pt x="4965" y="120"/>
                        </a:lnTo>
                        <a:cubicBezTo>
                          <a:pt x="4965" y="180"/>
                          <a:pt x="4953" y="227"/>
                          <a:pt x="4941" y="287"/>
                        </a:cubicBezTo>
                        <a:cubicBezTo>
                          <a:pt x="4941" y="287"/>
                          <a:pt x="4941" y="287"/>
                          <a:pt x="4941" y="299"/>
                        </a:cubicBezTo>
                        <a:lnTo>
                          <a:pt x="4906" y="370"/>
                        </a:lnTo>
                        <a:cubicBezTo>
                          <a:pt x="4858" y="477"/>
                          <a:pt x="4787" y="584"/>
                          <a:pt x="4703" y="680"/>
                        </a:cubicBezTo>
                        <a:lnTo>
                          <a:pt x="4691" y="703"/>
                        </a:lnTo>
                        <a:cubicBezTo>
                          <a:pt x="4656" y="739"/>
                          <a:pt x="4620" y="775"/>
                          <a:pt x="4584" y="811"/>
                        </a:cubicBezTo>
                        <a:lnTo>
                          <a:pt x="4560" y="822"/>
                        </a:lnTo>
                        <a:cubicBezTo>
                          <a:pt x="4525" y="858"/>
                          <a:pt x="4477" y="894"/>
                          <a:pt x="4429" y="930"/>
                        </a:cubicBezTo>
                        <a:lnTo>
                          <a:pt x="4418" y="942"/>
                        </a:lnTo>
                        <a:cubicBezTo>
                          <a:pt x="4358" y="977"/>
                          <a:pt x="4310" y="1013"/>
                          <a:pt x="4251" y="1049"/>
                        </a:cubicBezTo>
                        <a:cubicBezTo>
                          <a:pt x="4203" y="1073"/>
                          <a:pt x="4144" y="1108"/>
                          <a:pt x="4084" y="1132"/>
                        </a:cubicBezTo>
                        <a:lnTo>
                          <a:pt x="4037" y="1156"/>
                        </a:lnTo>
                        <a:lnTo>
                          <a:pt x="3882" y="1227"/>
                        </a:lnTo>
                        <a:lnTo>
                          <a:pt x="3858" y="1227"/>
                        </a:lnTo>
                        <a:cubicBezTo>
                          <a:pt x="3798" y="1239"/>
                          <a:pt x="3739" y="1263"/>
                          <a:pt x="3679" y="1287"/>
                        </a:cubicBezTo>
                        <a:cubicBezTo>
                          <a:pt x="3644" y="1299"/>
                          <a:pt x="3596" y="1311"/>
                          <a:pt x="3548" y="1323"/>
                        </a:cubicBezTo>
                        <a:cubicBezTo>
                          <a:pt x="3513" y="1334"/>
                          <a:pt x="3489" y="1334"/>
                          <a:pt x="3453" y="1346"/>
                        </a:cubicBezTo>
                        <a:lnTo>
                          <a:pt x="3322" y="1382"/>
                        </a:lnTo>
                        <a:cubicBezTo>
                          <a:pt x="3286" y="1382"/>
                          <a:pt x="3251" y="1394"/>
                          <a:pt x="3215" y="1394"/>
                        </a:cubicBezTo>
                        <a:lnTo>
                          <a:pt x="3179" y="1394"/>
                        </a:lnTo>
                        <a:cubicBezTo>
                          <a:pt x="3120" y="1406"/>
                          <a:pt x="3060" y="1418"/>
                          <a:pt x="3001" y="1418"/>
                        </a:cubicBezTo>
                        <a:lnTo>
                          <a:pt x="2953" y="1418"/>
                        </a:lnTo>
                        <a:cubicBezTo>
                          <a:pt x="2917" y="1418"/>
                          <a:pt x="2882" y="1418"/>
                          <a:pt x="2846" y="1430"/>
                        </a:cubicBezTo>
                        <a:lnTo>
                          <a:pt x="2679" y="1442"/>
                        </a:lnTo>
                        <a:lnTo>
                          <a:pt x="2203" y="1442"/>
                        </a:lnTo>
                        <a:cubicBezTo>
                          <a:pt x="2155" y="1442"/>
                          <a:pt x="2120" y="1442"/>
                          <a:pt x="2084" y="1430"/>
                        </a:cubicBezTo>
                        <a:lnTo>
                          <a:pt x="1953" y="1418"/>
                        </a:lnTo>
                        <a:lnTo>
                          <a:pt x="1846" y="1406"/>
                        </a:lnTo>
                        <a:lnTo>
                          <a:pt x="1715" y="1382"/>
                        </a:lnTo>
                        <a:lnTo>
                          <a:pt x="1608" y="1358"/>
                        </a:lnTo>
                        <a:lnTo>
                          <a:pt x="1465" y="1323"/>
                        </a:lnTo>
                        <a:cubicBezTo>
                          <a:pt x="1429" y="1311"/>
                          <a:pt x="1393" y="1299"/>
                          <a:pt x="1358" y="1299"/>
                        </a:cubicBezTo>
                        <a:lnTo>
                          <a:pt x="1310" y="1275"/>
                        </a:lnTo>
                        <a:cubicBezTo>
                          <a:pt x="1262" y="1263"/>
                          <a:pt x="1203" y="1239"/>
                          <a:pt x="1167" y="1227"/>
                        </a:cubicBezTo>
                        <a:lnTo>
                          <a:pt x="1120" y="1215"/>
                        </a:lnTo>
                        <a:lnTo>
                          <a:pt x="989" y="1156"/>
                        </a:lnTo>
                        <a:lnTo>
                          <a:pt x="917" y="1120"/>
                        </a:lnTo>
                        <a:cubicBezTo>
                          <a:pt x="858" y="1096"/>
                          <a:pt x="798" y="1061"/>
                          <a:pt x="739" y="1025"/>
                        </a:cubicBezTo>
                        <a:cubicBezTo>
                          <a:pt x="477" y="894"/>
                          <a:pt x="250" y="680"/>
                          <a:pt x="108" y="418"/>
                        </a:cubicBezTo>
                        <a:cubicBezTo>
                          <a:pt x="36" y="287"/>
                          <a:pt x="0" y="144"/>
                          <a:pt x="0"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52"/>
                  <p:cNvSpPr/>
                  <p:nvPr/>
                </p:nvSpPr>
                <p:spPr>
                  <a:xfrm>
                    <a:off x="1287200" y="3361813"/>
                    <a:ext cx="136650" cy="79500"/>
                  </a:xfrm>
                  <a:custGeom>
                    <a:avLst/>
                    <a:gdLst/>
                    <a:ahLst/>
                    <a:cxnLst/>
                    <a:rect l="l" t="t" r="r" b="b"/>
                    <a:pathLst>
                      <a:path w="5466" h="3180" extrusionOk="0">
                        <a:moveTo>
                          <a:pt x="4489" y="572"/>
                        </a:moveTo>
                        <a:cubicBezTo>
                          <a:pt x="5465" y="1131"/>
                          <a:pt x="5465" y="2048"/>
                          <a:pt x="4501" y="2608"/>
                        </a:cubicBezTo>
                        <a:cubicBezTo>
                          <a:pt x="3536" y="3179"/>
                          <a:pt x="1953" y="3179"/>
                          <a:pt x="977" y="2608"/>
                        </a:cubicBezTo>
                        <a:cubicBezTo>
                          <a:pt x="0" y="2048"/>
                          <a:pt x="0" y="1131"/>
                          <a:pt x="965" y="572"/>
                        </a:cubicBezTo>
                        <a:cubicBezTo>
                          <a:pt x="1941" y="0"/>
                          <a:pt x="3513" y="0"/>
                          <a:pt x="4489" y="57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52"/>
                  <p:cNvSpPr/>
                  <p:nvPr/>
                </p:nvSpPr>
                <p:spPr>
                  <a:xfrm>
                    <a:off x="1302075" y="3370438"/>
                    <a:ext cx="106875" cy="61925"/>
                  </a:xfrm>
                  <a:custGeom>
                    <a:avLst/>
                    <a:gdLst/>
                    <a:ahLst/>
                    <a:cxnLst/>
                    <a:rect l="l" t="t" r="r" b="b"/>
                    <a:pathLst>
                      <a:path w="4275" h="2477" extrusionOk="0">
                        <a:moveTo>
                          <a:pt x="3501" y="441"/>
                        </a:moveTo>
                        <a:cubicBezTo>
                          <a:pt x="4263" y="882"/>
                          <a:pt x="4275" y="1596"/>
                          <a:pt x="3513" y="2036"/>
                        </a:cubicBezTo>
                        <a:cubicBezTo>
                          <a:pt x="2751" y="2477"/>
                          <a:pt x="1525" y="2477"/>
                          <a:pt x="763" y="2036"/>
                        </a:cubicBezTo>
                        <a:cubicBezTo>
                          <a:pt x="1" y="1584"/>
                          <a:pt x="1" y="882"/>
                          <a:pt x="763" y="441"/>
                        </a:cubicBezTo>
                        <a:cubicBezTo>
                          <a:pt x="1525" y="1"/>
                          <a:pt x="2739" y="1"/>
                          <a:pt x="3501" y="44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52"/>
                  <p:cNvSpPr/>
                  <p:nvPr/>
                </p:nvSpPr>
                <p:spPr>
                  <a:xfrm>
                    <a:off x="1314275" y="3379663"/>
                    <a:ext cx="82475" cy="43400"/>
                  </a:xfrm>
                  <a:custGeom>
                    <a:avLst/>
                    <a:gdLst/>
                    <a:ahLst/>
                    <a:cxnLst/>
                    <a:rect l="l" t="t" r="r" b="b"/>
                    <a:pathLst>
                      <a:path w="3299" h="1736" extrusionOk="0">
                        <a:moveTo>
                          <a:pt x="1644" y="1"/>
                        </a:moveTo>
                        <a:cubicBezTo>
                          <a:pt x="1281" y="1"/>
                          <a:pt x="918" y="84"/>
                          <a:pt x="584" y="251"/>
                        </a:cubicBezTo>
                        <a:cubicBezTo>
                          <a:pt x="1" y="584"/>
                          <a:pt x="1" y="1144"/>
                          <a:pt x="584" y="1477"/>
                        </a:cubicBezTo>
                        <a:cubicBezTo>
                          <a:pt x="918" y="1650"/>
                          <a:pt x="1281" y="1736"/>
                          <a:pt x="1644" y="1736"/>
                        </a:cubicBezTo>
                        <a:cubicBezTo>
                          <a:pt x="2007" y="1736"/>
                          <a:pt x="2370" y="1650"/>
                          <a:pt x="2704" y="1477"/>
                        </a:cubicBezTo>
                        <a:cubicBezTo>
                          <a:pt x="3299" y="1144"/>
                          <a:pt x="3287" y="596"/>
                          <a:pt x="2704" y="251"/>
                        </a:cubicBezTo>
                        <a:cubicBezTo>
                          <a:pt x="2370" y="84"/>
                          <a:pt x="2007" y="1"/>
                          <a:pt x="1644"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52"/>
                  <p:cNvSpPr/>
                  <p:nvPr/>
                </p:nvSpPr>
                <p:spPr>
                  <a:xfrm>
                    <a:off x="1318150" y="2995388"/>
                    <a:ext cx="74750" cy="427450"/>
                  </a:xfrm>
                  <a:custGeom>
                    <a:avLst/>
                    <a:gdLst/>
                    <a:ahLst/>
                    <a:cxnLst/>
                    <a:rect l="l" t="t" r="r" b="b"/>
                    <a:pathLst>
                      <a:path w="2990" h="17098" extrusionOk="0">
                        <a:moveTo>
                          <a:pt x="2989" y="16229"/>
                        </a:moveTo>
                        <a:cubicBezTo>
                          <a:pt x="2918" y="16396"/>
                          <a:pt x="2822" y="17098"/>
                          <a:pt x="1441" y="17098"/>
                        </a:cubicBezTo>
                        <a:cubicBezTo>
                          <a:pt x="620" y="17098"/>
                          <a:pt x="36" y="16681"/>
                          <a:pt x="1" y="16181"/>
                        </a:cubicBezTo>
                        <a:lnTo>
                          <a:pt x="1" y="1"/>
                        </a:lnTo>
                        <a:lnTo>
                          <a:pt x="2989" y="1"/>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52"/>
                  <p:cNvSpPr/>
                  <p:nvPr/>
                </p:nvSpPr>
                <p:spPr>
                  <a:xfrm>
                    <a:off x="1335425" y="3082313"/>
                    <a:ext cx="14000" cy="11975"/>
                  </a:xfrm>
                  <a:custGeom>
                    <a:avLst/>
                    <a:gdLst/>
                    <a:ahLst/>
                    <a:cxnLst/>
                    <a:rect l="l" t="t" r="r" b="b"/>
                    <a:pathLst>
                      <a:path w="560" h="479" extrusionOk="0">
                        <a:moveTo>
                          <a:pt x="322" y="0"/>
                        </a:moveTo>
                        <a:cubicBezTo>
                          <a:pt x="107" y="0"/>
                          <a:pt x="0" y="250"/>
                          <a:pt x="155" y="405"/>
                        </a:cubicBezTo>
                        <a:cubicBezTo>
                          <a:pt x="206" y="456"/>
                          <a:pt x="266" y="478"/>
                          <a:pt x="325" y="478"/>
                        </a:cubicBezTo>
                        <a:cubicBezTo>
                          <a:pt x="446" y="478"/>
                          <a:pt x="560" y="383"/>
                          <a:pt x="560" y="238"/>
                        </a:cubicBezTo>
                        <a:cubicBezTo>
                          <a:pt x="560" y="107"/>
                          <a:pt x="453" y="0"/>
                          <a:pt x="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4" name="Google Shape;1614;p52"/>
                  <p:cNvGrpSpPr/>
                  <p:nvPr/>
                </p:nvGrpSpPr>
                <p:grpSpPr>
                  <a:xfrm>
                    <a:off x="1035675" y="2913538"/>
                    <a:ext cx="59550" cy="283100"/>
                    <a:chOff x="3291025" y="2708875"/>
                    <a:chExt cx="59550" cy="283100"/>
                  </a:xfrm>
                </p:grpSpPr>
                <p:sp>
                  <p:nvSpPr>
                    <p:cNvPr id="1615" name="Google Shape;1615;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2" name="Google Shape;1622;p52"/>
                  <p:cNvGrpSpPr/>
                  <p:nvPr/>
                </p:nvGrpSpPr>
                <p:grpSpPr>
                  <a:xfrm>
                    <a:off x="1326638" y="3099300"/>
                    <a:ext cx="59550" cy="283100"/>
                    <a:chOff x="3291025" y="2708875"/>
                    <a:chExt cx="59550" cy="283100"/>
                  </a:xfrm>
                </p:grpSpPr>
                <p:sp>
                  <p:nvSpPr>
                    <p:cNvPr id="1623" name="Google Shape;1623;p52"/>
                    <p:cNvSpPr/>
                    <p:nvPr/>
                  </p:nvSpPr>
                  <p:spPr>
                    <a:xfrm>
                      <a:off x="3291025" y="2952350"/>
                      <a:ext cx="11925" cy="12250"/>
                    </a:xfrm>
                    <a:custGeom>
                      <a:avLst/>
                      <a:gdLst/>
                      <a:ahLst/>
                      <a:cxnLst/>
                      <a:rect l="l" t="t" r="r" b="b"/>
                      <a:pathLst>
                        <a:path w="477" h="490" extrusionOk="0">
                          <a:moveTo>
                            <a:pt x="238" y="1"/>
                          </a:moveTo>
                          <a:cubicBezTo>
                            <a:pt x="107" y="1"/>
                            <a:pt x="0" y="108"/>
                            <a:pt x="0" y="239"/>
                          </a:cubicBezTo>
                          <a:cubicBezTo>
                            <a:pt x="0" y="382"/>
                            <a:pt x="107" y="489"/>
                            <a:pt x="238" y="489"/>
                          </a:cubicBezTo>
                          <a:cubicBezTo>
                            <a:pt x="369" y="489"/>
                            <a:pt x="477" y="382"/>
                            <a:pt x="477" y="239"/>
                          </a:cubicBezTo>
                          <a:cubicBezTo>
                            <a:pt x="477"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52"/>
                    <p:cNvSpPr/>
                    <p:nvPr/>
                  </p:nvSpPr>
                  <p:spPr>
                    <a:xfrm>
                      <a:off x="3336550" y="2911275"/>
                      <a:ext cx="14025" cy="11975"/>
                    </a:xfrm>
                    <a:custGeom>
                      <a:avLst/>
                      <a:gdLst/>
                      <a:ahLst/>
                      <a:cxnLst/>
                      <a:rect l="l" t="t" r="r" b="b"/>
                      <a:pathLst>
                        <a:path w="561" h="479" extrusionOk="0">
                          <a:moveTo>
                            <a:pt x="322" y="1"/>
                          </a:moveTo>
                          <a:cubicBezTo>
                            <a:pt x="108" y="1"/>
                            <a:pt x="1" y="251"/>
                            <a:pt x="156" y="406"/>
                          </a:cubicBezTo>
                          <a:cubicBezTo>
                            <a:pt x="206" y="456"/>
                            <a:pt x="267" y="479"/>
                            <a:pt x="326" y="479"/>
                          </a:cubicBezTo>
                          <a:cubicBezTo>
                            <a:pt x="447" y="479"/>
                            <a:pt x="561" y="383"/>
                            <a:pt x="561" y="239"/>
                          </a:cubicBezTo>
                          <a:cubicBezTo>
                            <a:pt x="561" y="108"/>
                            <a:pt x="453"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52"/>
                    <p:cNvSpPr/>
                    <p:nvPr/>
                  </p:nvSpPr>
                  <p:spPr>
                    <a:xfrm>
                      <a:off x="3294900" y="2851150"/>
                      <a:ext cx="14300" cy="11975"/>
                    </a:xfrm>
                    <a:custGeom>
                      <a:avLst/>
                      <a:gdLst/>
                      <a:ahLst/>
                      <a:cxnLst/>
                      <a:rect l="l" t="t" r="r" b="b"/>
                      <a:pathLst>
                        <a:path w="572" h="479" extrusionOk="0">
                          <a:moveTo>
                            <a:pt x="322" y="1"/>
                          </a:moveTo>
                          <a:cubicBezTo>
                            <a:pt x="107" y="1"/>
                            <a:pt x="0" y="251"/>
                            <a:pt x="155" y="406"/>
                          </a:cubicBezTo>
                          <a:cubicBezTo>
                            <a:pt x="206" y="456"/>
                            <a:pt x="268" y="479"/>
                            <a:pt x="328" y="479"/>
                          </a:cubicBezTo>
                          <a:cubicBezTo>
                            <a:pt x="453" y="479"/>
                            <a:pt x="572" y="383"/>
                            <a:pt x="572" y="239"/>
                          </a:cubicBezTo>
                          <a:cubicBezTo>
                            <a:pt x="572" y="108"/>
                            <a:pt x="464" y="1"/>
                            <a:pt x="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52"/>
                    <p:cNvSpPr/>
                    <p:nvPr/>
                  </p:nvSpPr>
                  <p:spPr>
                    <a:xfrm>
                      <a:off x="3336550" y="2772575"/>
                      <a:ext cx="14025" cy="11975"/>
                    </a:xfrm>
                    <a:custGeom>
                      <a:avLst/>
                      <a:gdLst/>
                      <a:ahLst/>
                      <a:cxnLst/>
                      <a:rect l="l" t="t" r="r" b="b"/>
                      <a:pathLst>
                        <a:path w="561" h="479" extrusionOk="0">
                          <a:moveTo>
                            <a:pt x="322" y="0"/>
                          </a:moveTo>
                          <a:cubicBezTo>
                            <a:pt x="108" y="0"/>
                            <a:pt x="1" y="262"/>
                            <a:pt x="156" y="405"/>
                          </a:cubicBezTo>
                          <a:cubicBezTo>
                            <a:pt x="206" y="456"/>
                            <a:pt x="267" y="479"/>
                            <a:pt x="326" y="479"/>
                          </a:cubicBezTo>
                          <a:cubicBezTo>
                            <a:pt x="447" y="479"/>
                            <a:pt x="561" y="383"/>
                            <a:pt x="561" y="239"/>
                          </a:cubicBezTo>
                          <a:cubicBezTo>
                            <a:pt x="561" y="108"/>
                            <a:pt x="453" y="0"/>
                            <a:pt x="3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2"/>
                    <p:cNvSpPr/>
                    <p:nvPr/>
                  </p:nvSpPr>
                  <p:spPr>
                    <a:xfrm>
                      <a:off x="3300850" y="2708875"/>
                      <a:ext cx="14300" cy="11975"/>
                    </a:xfrm>
                    <a:custGeom>
                      <a:avLst/>
                      <a:gdLst/>
                      <a:ahLst/>
                      <a:cxnLst/>
                      <a:rect l="l" t="t" r="r" b="b"/>
                      <a:pathLst>
                        <a:path w="572" h="479" extrusionOk="0">
                          <a:moveTo>
                            <a:pt x="334" y="1"/>
                          </a:moveTo>
                          <a:cubicBezTo>
                            <a:pt x="119" y="1"/>
                            <a:pt x="0" y="263"/>
                            <a:pt x="155" y="405"/>
                          </a:cubicBezTo>
                          <a:cubicBezTo>
                            <a:pt x="206" y="456"/>
                            <a:pt x="268" y="479"/>
                            <a:pt x="328" y="479"/>
                          </a:cubicBezTo>
                          <a:cubicBezTo>
                            <a:pt x="453" y="479"/>
                            <a:pt x="572" y="383"/>
                            <a:pt x="572" y="239"/>
                          </a:cubicBezTo>
                          <a:cubicBezTo>
                            <a:pt x="560" y="108"/>
                            <a:pt x="465" y="1"/>
                            <a:pt x="3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2"/>
                    <p:cNvSpPr/>
                    <p:nvPr/>
                  </p:nvSpPr>
                  <p:spPr>
                    <a:xfrm>
                      <a:off x="3294600" y="2772575"/>
                      <a:ext cx="12225" cy="11925"/>
                    </a:xfrm>
                    <a:custGeom>
                      <a:avLst/>
                      <a:gdLst/>
                      <a:ahLst/>
                      <a:cxnLst/>
                      <a:rect l="l" t="t" r="r" b="b"/>
                      <a:pathLst>
                        <a:path w="489" h="477" extrusionOk="0">
                          <a:moveTo>
                            <a:pt x="238" y="0"/>
                          </a:moveTo>
                          <a:cubicBezTo>
                            <a:pt x="107" y="0"/>
                            <a:pt x="0" y="108"/>
                            <a:pt x="0" y="239"/>
                          </a:cubicBezTo>
                          <a:cubicBezTo>
                            <a:pt x="0" y="370"/>
                            <a:pt x="107" y="477"/>
                            <a:pt x="238" y="477"/>
                          </a:cubicBezTo>
                          <a:cubicBezTo>
                            <a:pt x="369" y="477"/>
                            <a:pt x="488" y="370"/>
                            <a:pt x="488" y="239"/>
                          </a:cubicBezTo>
                          <a:cubicBezTo>
                            <a:pt x="488" y="108"/>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2"/>
                    <p:cNvSpPr/>
                    <p:nvPr/>
                  </p:nvSpPr>
                  <p:spPr>
                    <a:xfrm>
                      <a:off x="3326750" y="2980050"/>
                      <a:ext cx="11925" cy="11925"/>
                    </a:xfrm>
                    <a:custGeom>
                      <a:avLst/>
                      <a:gdLst/>
                      <a:ahLst/>
                      <a:cxnLst/>
                      <a:rect l="l" t="t" r="r" b="b"/>
                      <a:pathLst>
                        <a:path w="477" h="477" extrusionOk="0">
                          <a:moveTo>
                            <a:pt x="238" y="0"/>
                          </a:moveTo>
                          <a:cubicBezTo>
                            <a:pt x="107" y="0"/>
                            <a:pt x="0" y="107"/>
                            <a:pt x="0" y="238"/>
                          </a:cubicBezTo>
                          <a:cubicBezTo>
                            <a:pt x="0" y="369"/>
                            <a:pt x="107" y="476"/>
                            <a:pt x="238" y="476"/>
                          </a:cubicBezTo>
                          <a:cubicBezTo>
                            <a:pt x="369" y="476"/>
                            <a:pt x="476" y="369"/>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53"/>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Suggestion</a:t>
            </a:r>
            <a:endParaRPr/>
          </a:p>
        </p:txBody>
      </p:sp>
      <p:grpSp>
        <p:nvGrpSpPr>
          <p:cNvPr id="1635" name="Google Shape;1635;p53"/>
          <p:cNvGrpSpPr/>
          <p:nvPr/>
        </p:nvGrpSpPr>
        <p:grpSpPr>
          <a:xfrm>
            <a:off x="2984785" y="1405676"/>
            <a:ext cx="3173949" cy="3092262"/>
            <a:chOff x="3308863" y="1644937"/>
            <a:chExt cx="2526225" cy="2461013"/>
          </a:xfrm>
        </p:grpSpPr>
        <p:grpSp>
          <p:nvGrpSpPr>
            <p:cNvPr id="1636" name="Google Shape;1636;p53"/>
            <p:cNvGrpSpPr/>
            <p:nvPr/>
          </p:nvGrpSpPr>
          <p:grpSpPr>
            <a:xfrm>
              <a:off x="4447388" y="2652255"/>
              <a:ext cx="1387700" cy="1453695"/>
              <a:chOff x="4447388" y="2652255"/>
              <a:chExt cx="1387700" cy="1453695"/>
            </a:xfrm>
          </p:grpSpPr>
          <p:sp>
            <p:nvSpPr>
              <p:cNvPr id="1637" name="Google Shape;1637;p53"/>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3"/>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3"/>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3"/>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3"/>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3"/>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3"/>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4" name="Google Shape;1644;p53"/>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3"/>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3"/>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3"/>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3"/>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3"/>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3"/>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3"/>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3"/>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3"/>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3"/>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3"/>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3"/>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3"/>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3"/>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3"/>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3"/>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3"/>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3"/>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3"/>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3"/>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3"/>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3"/>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3"/>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3"/>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3"/>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3"/>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3"/>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3"/>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3"/>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4" name="Google Shape;1674;p53"/>
          <p:cNvGrpSpPr/>
          <p:nvPr/>
        </p:nvGrpSpPr>
        <p:grpSpPr>
          <a:xfrm>
            <a:off x="690476" y="1570560"/>
            <a:ext cx="2278674" cy="1176853"/>
            <a:chOff x="690476" y="1286797"/>
            <a:chExt cx="2278674" cy="1176853"/>
          </a:xfrm>
        </p:grpSpPr>
        <p:sp>
          <p:nvSpPr>
            <p:cNvPr id="1675" name="Google Shape;1675;p53"/>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Education</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76" name="Google Shape;1676;p53"/>
            <p:cNvSpPr txBox="1"/>
            <p:nvPr/>
          </p:nvSpPr>
          <p:spPr>
            <a:xfrm>
              <a:off x="690650" y="1616450"/>
              <a:ext cx="2278500"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To inform </a:t>
              </a:r>
              <a:r>
                <a:rPr lang="zh-CN" sz="1200">
                  <a:latin typeface="Roboto"/>
                  <a:ea typeface="Roboto"/>
                  <a:cs typeface="Roboto"/>
                  <a:sym typeface="Roboto"/>
                </a:rPr>
                <a:t>recipients </a:t>
              </a:r>
              <a:r>
                <a:rPr lang="zh-CN" sz="1200" b="0" i="0" u="none" strike="noStrike" cap="none">
                  <a:solidFill>
                    <a:srgbClr val="000000"/>
                  </a:solidFill>
                  <a:latin typeface="Roboto"/>
                  <a:ea typeface="Roboto"/>
                  <a:cs typeface="Roboto"/>
                  <a:sym typeface="Roboto"/>
                </a:rPr>
                <a:t>of the benefits of digital remittance applications </a:t>
              </a:r>
              <a:endParaRPr sz="1200" b="0" i="0" u="none" strike="noStrike" cap="none">
                <a:solidFill>
                  <a:srgbClr val="000000"/>
                </a:solidFill>
                <a:latin typeface="Roboto"/>
                <a:ea typeface="Roboto"/>
                <a:cs typeface="Roboto"/>
                <a:sym typeface="Roboto"/>
              </a:endParaRPr>
            </a:p>
          </p:txBody>
        </p:sp>
      </p:grpSp>
      <p:grpSp>
        <p:nvGrpSpPr>
          <p:cNvPr id="1677" name="Google Shape;1677;p53"/>
          <p:cNvGrpSpPr/>
          <p:nvPr/>
        </p:nvGrpSpPr>
        <p:grpSpPr>
          <a:xfrm>
            <a:off x="6430516" y="2984007"/>
            <a:ext cx="2357972" cy="1176853"/>
            <a:chOff x="6412401" y="2742047"/>
            <a:chExt cx="2278674" cy="1176853"/>
          </a:xfrm>
        </p:grpSpPr>
        <p:sp>
          <p:nvSpPr>
            <p:cNvPr id="1678" name="Google Shape;1678;p53"/>
            <p:cNvSpPr txBox="1"/>
            <p:nvPr/>
          </p:nvSpPr>
          <p:spPr>
            <a:xfrm>
              <a:off x="6412401" y="2742047"/>
              <a:ext cx="2278500"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Security</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79" name="Google Shape;1679;p53"/>
            <p:cNvSpPr txBox="1"/>
            <p:nvPr/>
          </p:nvSpPr>
          <p:spPr>
            <a:xfrm>
              <a:off x="6412575" y="3071700"/>
              <a:ext cx="2278500"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improve the security during traction</a:t>
              </a:r>
              <a:r>
                <a:rPr lang="zh-CN" sz="1200">
                  <a:latin typeface="Roboto"/>
                  <a:ea typeface="Roboto"/>
                  <a:cs typeface="Roboto"/>
                  <a:sym typeface="Roboto"/>
                </a:rPr>
                <a:t>; blockchain technology is strong in transparency to avoid bad actors.</a:t>
              </a:r>
              <a:endParaRPr sz="1200" b="0" i="0" u="none" strike="noStrike" cap="none">
                <a:solidFill>
                  <a:srgbClr val="000000"/>
                </a:solidFill>
                <a:latin typeface="Roboto"/>
                <a:ea typeface="Roboto"/>
                <a:cs typeface="Roboto"/>
                <a:sym typeface="Roboto"/>
              </a:endParaRPr>
            </a:p>
          </p:txBody>
        </p:sp>
      </p:grpSp>
      <p:grpSp>
        <p:nvGrpSpPr>
          <p:cNvPr id="1680" name="Google Shape;1680;p53"/>
          <p:cNvGrpSpPr/>
          <p:nvPr/>
        </p:nvGrpSpPr>
        <p:grpSpPr>
          <a:xfrm>
            <a:off x="1828850" y="2841350"/>
            <a:ext cx="1070200" cy="1008825"/>
            <a:chOff x="1828850" y="2765150"/>
            <a:chExt cx="1070200" cy="1008825"/>
          </a:xfrm>
        </p:grpSpPr>
        <p:sp>
          <p:nvSpPr>
            <p:cNvPr id="1681" name="Google Shape;1681;p53"/>
            <p:cNvSpPr/>
            <p:nvPr/>
          </p:nvSpPr>
          <p:spPr>
            <a:xfrm>
              <a:off x="1828850" y="2766100"/>
              <a:ext cx="1070200" cy="1007875"/>
            </a:xfrm>
            <a:custGeom>
              <a:avLst/>
              <a:gdLst/>
              <a:ahLst/>
              <a:cxnLst/>
              <a:rect l="l" t="t" r="r" b="b"/>
              <a:pathLst>
                <a:path w="42808" h="40315" extrusionOk="0">
                  <a:moveTo>
                    <a:pt x="42808" y="14416"/>
                  </a:moveTo>
                  <a:lnTo>
                    <a:pt x="0" y="40315"/>
                  </a:lnTo>
                  <a:lnTo>
                    <a:pt x="108" y="0"/>
                  </a:lnTo>
                </a:path>
              </a:pathLst>
            </a:custGeom>
            <a:noFill/>
            <a:ln w="76200" cap="flat" cmpd="sng">
              <a:solidFill>
                <a:schemeClr val="accent2"/>
              </a:solidFill>
              <a:prstDash val="solid"/>
              <a:round/>
              <a:headEnd type="none" w="sm" len="sm"/>
              <a:tailEnd type="none" w="sm" len="sm"/>
            </a:ln>
          </p:spPr>
        </p:sp>
        <p:sp>
          <p:nvSpPr>
            <p:cNvPr id="1682" name="Google Shape;1682;p53"/>
            <p:cNvSpPr/>
            <p:nvPr/>
          </p:nvSpPr>
          <p:spPr>
            <a:xfrm>
              <a:off x="1828850" y="2765150"/>
              <a:ext cx="1070200" cy="1004800"/>
            </a:xfrm>
            <a:custGeom>
              <a:avLst/>
              <a:gdLst/>
              <a:ahLst/>
              <a:cxnLst/>
              <a:rect l="l" t="t" r="r" b="b"/>
              <a:pathLst>
                <a:path w="42808" h="40192" extrusionOk="0">
                  <a:moveTo>
                    <a:pt x="42808" y="14293"/>
                  </a:moveTo>
                  <a:lnTo>
                    <a:pt x="0" y="40192"/>
                  </a:lnTo>
                  <a:lnTo>
                    <a:pt x="108" y="0"/>
                  </a:lnTo>
                </a:path>
              </a:pathLst>
            </a:custGeom>
            <a:noFill/>
            <a:ln w="28575" cap="flat" cmpd="sng">
              <a:solidFill>
                <a:schemeClr val="accent4"/>
              </a:solidFill>
              <a:prstDash val="solid"/>
              <a:round/>
              <a:headEnd type="none" w="sm" len="sm"/>
              <a:tailEnd type="none" w="sm" len="sm"/>
            </a:ln>
          </p:spPr>
        </p:sp>
      </p:grpSp>
      <p:grpSp>
        <p:nvGrpSpPr>
          <p:cNvPr id="1683" name="Google Shape;1683;p53"/>
          <p:cNvGrpSpPr/>
          <p:nvPr/>
        </p:nvGrpSpPr>
        <p:grpSpPr>
          <a:xfrm>
            <a:off x="5659725" y="1818300"/>
            <a:ext cx="1895800" cy="1151888"/>
            <a:chOff x="5659725" y="1742100"/>
            <a:chExt cx="1895800" cy="1151888"/>
          </a:xfrm>
        </p:grpSpPr>
        <p:sp>
          <p:nvSpPr>
            <p:cNvPr id="1684" name="Google Shape;1684;p53"/>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sm" len="sm"/>
              <a:tailEnd type="none" w="sm" len="sm"/>
            </a:ln>
          </p:spPr>
        </p:sp>
        <p:sp>
          <p:nvSpPr>
            <p:cNvPr id="1685" name="Google Shape;1685;p53"/>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sm" len="sm"/>
              <a:tailEnd type="none" w="sm" len="sm"/>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54"/>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Case 3: SME Financing in Africa</a:t>
            </a:r>
            <a:endParaRPr sz="2800"/>
          </a:p>
        </p:txBody>
      </p:sp>
      <p:grpSp>
        <p:nvGrpSpPr>
          <p:cNvPr id="1691" name="Google Shape;1691;p54"/>
          <p:cNvGrpSpPr/>
          <p:nvPr/>
        </p:nvGrpSpPr>
        <p:grpSpPr>
          <a:xfrm>
            <a:off x="514800" y="1081781"/>
            <a:ext cx="2187185" cy="2942536"/>
            <a:chOff x="3478424" y="1308364"/>
            <a:chExt cx="2187185" cy="2942536"/>
          </a:xfrm>
        </p:grpSpPr>
        <p:sp>
          <p:nvSpPr>
            <p:cNvPr id="1692" name="Google Shape;1692;p54"/>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4"/>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4"/>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4"/>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4"/>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4"/>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4"/>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4"/>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4"/>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4"/>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4"/>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4"/>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4"/>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4"/>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4"/>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4"/>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4"/>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4"/>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4"/>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4"/>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4"/>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4"/>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4"/>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4"/>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4"/>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4"/>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4"/>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4"/>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4"/>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4"/>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4"/>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4"/>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4"/>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4"/>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4"/>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4"/>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4"/>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4"/>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4"/>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4"/>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4"/>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4"/>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4"/>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5" name="Google Shape;1735;p54"/>
            <p:cNvGrpSpPr/>
            <p:nvPr/>
          </p:nvGrpSpPr>
          <p:grpSpPr>
            <a:xfrm>
              <a:off x="3478424" y="1308364"/>
              <a:ext cx="2180470" cy="1878295"/>
              <a:chOff x="5553063" y="1487604"/>
              <a:chExt cx="1981525" cy="1707075"/>
            </a:xfrm>
          </p:grpSpPr>
          <p:sp>
            <p:nvSpPr>
              <p:cNvPr id="1736" name="Google Shape;1736;p54"/>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4"/>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38" name="Google Shape;1738;p54"/>
          <p:cNvGrpSpPr/>
          <p:nvPr/>
        </p:nvGrpSpPr>
        <p:grpSpPr>
          <a:xfrm>
            <a:off x="7035206" y="1632349"/>
            <a:ext cx="368186" cy="366364"/>
            <a:chOff x="-62151950" y="4111775"/>
            <a:chExt cx="318225" cy="316650"/>
          </a:xfrm>
        </p:grpSpPr>
        <p:sp>
          <p:nvSpPr>
            <p:cNvPr id="1739" name="Google Shape;1739;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55"/>
          <p:cNvSpPr txBox="1">
            <a:spLocks noGrp="1"/>
          </p:cNvSpPr>
          <p:nvPr>
            <p:ph type="title"/>
          </p:nvPr>
        </p:nvSpPr>
        <p:spPr>
          <a:xfrm>
            <a:off x="514800" y="2900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SMEs are important</a:t>
            </a:r>
            <a:endParaRPr/>
          </a:p>
        </p:txBody>
      </p:sp>
      <p:grpSp>
        <p:nvGrpSpPr>
          <p:cNvPr id="1748" name="Google Shape;1748;p55"/>
          <p:cNvGrpSpPr/>
          <p:nvPr/>
        </p:nvGrpSpPr>
        <p:grpSpPr>
          <a:xfrm>
            <a:off x="831563" y="2244612"/>
            <a:ext cx="4065012" cy="2232288"/>
            <a:chOff x="831563" y="2244612"/>
            <a:chExt cx="4065012" cy="2232288"/>
          </a:xfrm>
        </p:grpSpPr>
        <p:grpSp>
          <p:nvGrpSpPr>
            <p:cNvPr id="1749" name="Google Shape;1749;p55"/>
            <p:cNvGrpSpPr/>
            <p:nvPr/>
          </p:nvGrpSpPr>
          <p:grpSpPr>
            <a:xfrm>
              <a:off x="1919100" y="3439750"/>
              <a:ext cx="2977475" cy="1037150"/>
              <a:chOff x="1919100" y="3439750"/>
              <a:chExt cx="2977475" cy="1037150"/>
            </a:xfrm>
          </p:grpSpPr>
          <p:sp>
            <p:nvSpPr>
              <p:cNvPr id="1750" name="Google Shape;1750;p55"/>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1751" name="Google Shape;1751;p55"/>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sp>
        </p:grpSp>
        <p:grpSp>
          <p:nvGrpSpPr>
            <p:cNvPr id="1752" name="Google Shape;1752;p55"/>
            <p:cNvGrpSpPr/>
            <p:nvPr/>
          </p:nvGrpSpPr>
          <p:grpSpPr>
            <a:xfrm>
              <a:off x="831563" y="2244612"/>
              <a:ext cx="2180400" cy="1209249"/>
              <a:chOff x="831563" y="2244612"/>
              <a:chExt cx="2180400" cy="1209249"/>
            </a:xfrm>
          </p:grpSpPr>
          <p:sp>
            <p:nvSpPr>
              <p:cNvPr id="1753" name="Google Shape;1753;p55"/>
              <p:cNvSpPr txBox="1"/>
              <p:nvPr/>
            </p:nvSpPr>
            <p:spPr>
              <a:xfrm>
                <a:off x="831563" y="2244612"/>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Job creation</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54" name="Google Shape;1754;p55"/>
              <p:cNvSpPr txBox="1"/>
              <p:nvPr/>
            </p:nvSpPr>
            <p:spPr>
              <a:xfrm>
                <a:off x="831563" y="2524161"/>
                <a:ext cx="2180400" cy="9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In 2014, 80% of job created were largely driven by the SME sector</a:t>
                </a:r>
                <a:endParaRPr sz="1200" b="0" i="0" u="none" strike="noStrike" cap="none">
                  <a:solidFill>
                    <a:schemeClr val="dk1"/>
                  </a:solidFill>
                  <a:latin typeface="Roboto"/>
                  <a:ea typeface="Roboto"/>
                  <a:cs typeface="Roboto"/>
                  <a:sym typeface="Roboto"/>
                </a:endParaRPr>
              </a:p>
            </p:txBody>
          </p:sp>
        </p:grpSp>
      </p:grpSp>
      <p:grpSp>
        <p:nvGrpSpPr>
          <p:cNvPr id="1755" name="Google Shape;1755;p55"/>
          <p:cNvGrpSpPr/>
          <p:nvPr/>
        </p:nvGrpSpPr>
        <p:grpSpPr>
          <a:xfrm>
            <a:off x="4241764" y="2244612"/>
            <a:ext cx="4070673" cy="2232288"/>
            <a:chOff x="4241764" y="2244612"/>
            <a:chExt cx="4070673" cy="2232288"/>
          </a:xfrm>
        </p:grpSpPr>
        <p:grpSp>
          <p:nvGrpSpPr>
            <p:cNvPr id="1756" name="Google Shape;1756;p55"/>
            <p:cNvGrpSpPr/>
            <p:nvPr/>
          </p:nvGrpSpPr>
          <p:grpSpPr>
            <a:xfrm>
              <a:off x="4241764" y="3439750"/>
              <a:ext cx="2977475" cy="1037150"/>
              <a:chOff x="4241764" y="3439750"/>
              <a:chExt cx="2977475" cy="1037150"/>
            </a:xfrm>
          </p:grpSpPr>
          <p:sp>
            <p:nvSpPr>
              <p:cNvPr id="1757" name="Google Shape;1757;p55"/>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1758" name="Google Shape;1758;p55"/>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sp>
        </p:grpSp>
        <p:grpSp>
          <p:nvGrpSpPr>
            <p:cNvPr id="1759" name="Google Shape;1759;p55"/>
            <p:cNvGrpSpPr/>
            <p:nvPr/>
          </p:nvGrpSpPr>
          <p:grpSpPr>
            <a:xfrm>
              <a:off x="6124187" y="2244612"/>
              <a:ext cx="2188250" cy="1398731"/>
              <a:chOff x="6124187" y="2244612"/>
              <a:chExt cx="2188250" cy="1398731"/>
            </a:xfrm>
          </p:grpSpPr>
          <p:sp>
            <p:nvSpPr>
              <p:cNvPr id="1760" name="Google Shape;1760;p55"/>
              <p:cNvSpPr txBox="1"/>
              <p:nvPr/>
            </p:nvSpPr>
            <p:spPr>
              <a:xfrm>
                <a:off x="6124187" y="2244612"/>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Development of the economy</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61" name="Google Shape;1761;p55"/>
              <p:cNvSpPr txBox="1"/>
              <p:nvPr/>
            </p:nvSpPr>
            <p:spPr>
              <a:xfrm>
                <a:off x="6132037" y="2713643"/>
                <a:ext cx="2180400" cy="9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SME contributes to Kenya’s GDP at about 45% </a:t>
                </a:r>
                <a:endParaRPr sz="1200" b="0" i="0" u="none" strike="noStrike" cap="none">
                  <a:solidFill>
                    <a:schemeClr val="dk1"/>
                  </a:solidFill>
                  <a:latin typeface="Roboto"/>
                  <a:ea typeface="Roboto"/>
                  <a:cs typeface="Roboto"/>
                  <a:sym typeface="Roboto"/>
                </a:endParaRPr>
              </a:p>
            </p:txBody>
          </p:sp>
        </p:grpSp>
      </p:grpSp>
      <p:grpSp>
        <p:nvGrpSpPr>
          <p:cNvPr id="1762" name="Google Shape;1762;p55"/>
          <p:cNvGrpSpPr/>
          <p:nvPr/>
        </p:nvGrpSpPr>
        <p:grpSpPr>
          <a:xfrm>
            <a:off x="3478424" y="1308364"/>
            <a:ext cx="2187185" cy="2942536"/>
            <a:chOff x="3478424" y="1308364"/>
            <a:chExt cx="2187185" cy="2942536"/>
          </a:xfrm>
        </p:grpSpPr>
        <p:sp>
          <p:nvSpPr>
            <p:cNvPr id="1763" name="Google Shape;1763;p55"/>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5"/>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5"/>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5"/>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5"/>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5"/>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5"/>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5"/>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5"/>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5"/>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5"/>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55"/>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55"/>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5"/>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5"/>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5"/>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5"/>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5"/>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5"/>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5"/>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5"/>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5"/>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5"/>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5"/>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5"/>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5"/>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5"/>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5"/>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5"/>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5"/>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5"/>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5"/>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5"/>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5"/>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5"/>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5"/>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5"/>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5"/>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5"/>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5"/>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5"/>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5"/>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5"/>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6" name="Google Shape;1806;p55"/>
            <p:cNvGrpSpPr/>
            <p:nvPr/>
          </p:nvGrpSpPr>
          <p:grpSpPr>
            <a:xfrm>
              <a:off x="3478424" y="1308364"/>
              <a:ext cx="2180470" cy="1878295"/>
              <a:chOff x="5553063" y="1487604"/>
              <a:chExt cx="1981525" cy="1707075"/>
            </a:xfrm>
          </p:grpSpPr>
          <p:sp>
            <p:nvSpPr>
              <p:cNvPr id="1807" name="Google Shape;1807;p5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09" name="Google Shape;1809;p55"/>
          <p:cNvSpPr/>
          <p:nvPr/>
        </p:nvSpPr>
        <p:spPr>
          <a:xfrm>
            <a:off x="1634018"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5"/>
          <p:cNvSpPr/>
          <p:nvPr/>
        </p:nvSpPr>
        <p:spPr>
          <a:xfrm>
            <a:off x="6928593"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1" name="Google Shape;1811;p55"/>
          <p:cNvGrpSpPr/>
          <p:nvPr/>
        </p:nvGrpSpPr>
        <p:grpSpPr>
          <a:xfrm>
            <a:off x="1748842" y="1632797"/>
            <a:ext cx="359972" cy="365467"/>
            <a:chOff x="-59400775" y="4084200"/>
            <a:chExt cx="311125" cy="315875"/>
          </a:xfrm>
        </p:grpSpPr>
        <p:sp>
          <p:nvSpPr>
            <p:cNvPr id="1812" name="Google Shape;1812;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8" name="Google Shape;1818;p55"/>
          <p:cNvGrpSpPr/>
          <p:nvPr/>
        </p:nvGrpSpPr>
        <p:grpSpPr>
          <a:xfrm>
            <a:off x="7035206" y="1632349"/>
            <a:ext cx="368186" cy="366364"/>
            <a:chOff x="-62151950" y="4111775"/>
            <a:chExt cx="318225" cy="316650"/>
          </a:xfrm>
        </p:grpSpPr>
        <p:sp>
          <p:nvSpPr>
            <p:cNvPr id="1819" name="Google Shape;1819;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3" name="Google Shape;1823;p55"/>
          <p:cNvSpPr txBox="1"/>
          <p:nvPr/>
        </p:nvSpPr>
        <p:spPr>
          <a:xfrm>
            <a:off x="987525" y="879204"/>
            <a:ext cx="7169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rgbClr val="000000"/>
                </a:solidFill>
                <a:latin typeface="Arial"/>
                <a:ea typeface="Arial"/>
                <a:cs typeface="Arial"/>
                <a:sym typeface="Arial"/>
              </a:rPr>
              <a:t>SMEs play a key role in both job creation and the development of the economy in Kenya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Overview</a:t>
            </a:r>
            <a:endParaRPr/>
          </a:p>
        </p:txBody>
      </p:sp>
      <p:grpSp>
        <p:nvGrpSpPr>
          <p:cNvPr id="277" name="Google Shape;277;p38"/>
          <p:cNvGrpSpPr/>
          <p:nvPr/>
        </p:nvGrpSpPr>
        <p:grpSpPr>
          <a:xfrm>
            <a:off x="3255989" y="3097823"/>
            <a:ext cx="2631966" cy="1482582"/>
            <a:chOff x="1012725" y="2202350"/>
            <a:chExt cx="2668525" cy="1503175"/>
          </a:xfrm>
        </p:grpSpPr>
        <p:sp>
          <p:nvSpPr>
            <p:cNvPr id="278" name="Google Shape;278;p38"/>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8"/>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8"/>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8"/>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38"/>
          <p:cNvGrpSpPr/>
          <p:nvPr/>
        </p:nvGrpSpPr>
        <p:grpSpPr>
          <a:xfrm>
            <a:off x="3813523" y="1279109"/>
            <a:ext cx="1581559" cy="3019039"/>
            <a:chOff x="1497487" y="1374192"/>
            <a:chExt cx="1262520" cy="2410026"/>
          </a:xfrm>
        </p:grpSpPr>
        <p:sp>
          <p:nvSpPr>
            <p:cNvPr id="283" name="Google Shape;283;p38"/>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8"/>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8"/>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8"/>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8"/>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8"/>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8"/>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8"/>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8"/>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8"/>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8"/>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8"/>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8"/>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8"/>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8"/>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8"/>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8"/>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8"/>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8"/>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8"/>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8"/>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8"/>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8"/>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8"/>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8"/>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8"/>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8"/>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8"/>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8"/>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8"/>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8"/>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8"/>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8"/>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8"/>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8"/>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8"/>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8"/>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8"/>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8"/>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8"/>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8"/>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8"/>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8"/>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8"/>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8"/>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8"/>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8"/>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8"/>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8"/>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8"/>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8"/>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8"/>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8"/>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8"/>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8"/>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8"/>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8"/>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8"/>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8"/>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8"/>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8"/>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8"/>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8"/>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8"/>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8"/>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8"/>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8"/>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8"/>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8"/>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8"/>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8"/>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8"/>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8"/>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8"/>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8"/>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8"/>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8"/>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8"/>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8"/>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8"/>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8"/>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8"/>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8"/>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8"/>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8"/>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8"/>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8"/>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8"/>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 name="Google Shape;375;p38"/>
          <p:cNvGrpSpPr/>
          <p:nvPr/>
        </p:nvGrpSpPr>
        <p:grpSpPr>
          <a:xfrm>
            <a:off x="487119" y="1433145"/>
            <a:ext cx="2555406" cy="767757"/>
            <a:chOff x="487119" y="1402945"/>
            <a:chExt cx="2555406" cy="767757"/>
          </a:xfrm>
        </p:grpSpPr>
        <p:sp>
          <p:nvSpPr>
            <p:cNvPr id="376" name="Google Shape;376;p38"/>
            <p:cNvSpPr txBox="1"/>
            <p:nvPr/>
          </p:nvSpPr>
          <p:spPr>
            <a:xfrm>
              <a:off x="487125" y="1837402"/>
              <a:ext cx="2555400" cy="33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Introduction</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77" name="Google Shape;377;p38"/>
            <p:cNvSpPr txBox="1"/>
            <p:nvPr/>
          </p:nvSpPr>
          <p:spPr>
            <a:xfrm>
              <a:off x="487119" y="1402945"/>
              <a:ext cx="2555400" cy="434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zh-CN" sz="3000" b="0" i="0" u="none" strike="noStrike" cap="none">
                  <a:solidFill>
                    <a:srgbClr val="000000"/>
                  </a:solidFill>
                  <a:latin typeface="Fira Sans Extra Condensed Medium"/>
                  <a:ea typeface="Fira Sans Extra Condensed Medium"/>
                  <a:cs typeface="Fira Sans Extra Condensed Medium"/>
                  <a:sym typeface="Fira Sans Extra Condensed Medium"/>
                </a:rPr>
                <a:t>01</a:t>
              </a:r>
              <a:endParaRPr sz="3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378" name="Google Shape;378;p38"/>
          <p:cNvGrpSpPr/>
          <p:nvPr/>
        </p:nvGrpSpPr>
        <p:grpSpPr>
          <a:xfrm>
            <a:off x="6107022" y="1433141"/>
            <a:ext cx="2555403" cy="1022460"/>
            <a:chOff x="6107022" y="1402941"/>
            <a:chExt cx="2555403" cy="1022460"/>
          </a:xfrm>
        </p:grpSpPr>
        <p:sp>
          <p:nvSpPr>
            <p:cNvPr id="379" name="Google Shape;379;p38"/>
            <p:cNvSpPr txBox="1"/>
            <p:nvPr/>
          </p:nvSpPr>
          <p:spPr>
            <a:xfrm>
              <a:off x="6107025" y="1837401"/>
              <a:ext cx="2555400" cy="58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Discussion </a:t>
              </a:r>
              <a:r>
                <a:rPr lang="zh-CN" sz="1800">
                  <a:solidFill>
                    <a:schemeClr val="lt2"/>
                  </a:solidFill>
                  <a:latin typeface="Fira Sans Extra Condensed SemiBold"/>
                  <a:ea typeface="Fira Sans Extra Condensed SemiBold"/>
                  <a:cs typeface="Fira Sans Extra Condensed SemiBold"/>
                  <a:sym typeface="Fira Sans Extra Condensed SemiBold"/>
                </a:rPr>
                <a:t>on Blockchain Technology</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80" name="Google Shape;380;p38"/>
            <p:cNvSpPr txBox="1"/>
            <p:nvPr/>
          </p:nvSpPr>
          <p:spPr>
            <a:xfrm>
              <a:off x="6107022" y="1402941"/>
              <a:ext cx="2555400" cy="43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CN" sz="3000" b="0" i="0" u="none" strike="noStrike" cap="none">
                  <a:solidFill>
                    <a:srgbClr val="000000"/>
                  </a:solidFill>
                  <a:latin typeface="Fira Sans Extra Condensed Medium"/>
                  <a:ea typeface="Fira Sans Extra Condensed Medium"/>
                  <a:cs typeface="Fira Sans Extra Condensed Medium"/>
                  <a:sym typeface="Fira Sans Extra Condensed Medium"/>
                </a:rPr>
                <a:t>03</a:t>
              </a:r>
              <a:endParaRPr sz="3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381" name="Google Shape;381;p38"/>
          <p:cNvGrpSpPr/>
          <p:nvPr/>
        </p:nvGrpSpPr>
        <p:grpSpPr>
          <a:xfrm>
            <a:off x="486725" y="2937170"/>
            <a:ext cx="2555411" cy="767833"/>
            <a:chOff x="486725" y="2906970"/>
            <a:chExt cx="2555411" cy="767833"/>
          </a:xfrm>
        </p:grpSpPr>
        <p:sp>
          <p:nvSpPr>
            <p:cNvPr id="382" name="Google Shape;382;p38"/>
            <p:cNvSpPr txBox="1"/>
            <p:nvPr/>
          </p:nvSpPr>
          <p:spPr>
            <a:xfrm>
              <a:off x="486725" y="3341503"/>
              <a:ext cx="2555400" cy="333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Three Cases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83" name="Google Shape;383;p38"/>
            <p:cNvSpPr txBox="1"/>
            <p:nvPr/>
          </p:nvSpPr>
          <p:spPr>
            <a:xfrm>
              <a:off x="486736" y="2906970"/>
              <a:ext cx="2555400" cy="434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zh-CN" sz="3000" b="0" i="0" u="none" strike="noStrike" cap="none">
                  <a:solidFill>
                    <a:srgbClr val="000000"/>
                  </a:solidFill>
                  <a:latin typeface="Fira Sans Extra Condensed Medium"/>
                  <a:ea typeface="Fira Sans Extra Condensed Medium"/>
                  <a:cs typeface="Fira Sans Extra Condensed Medium"/>
                  <a:sym typeface="Fira Sans Extra Condensed Medium"/>
                </a:rPr>
                <a:t>02</a:t>
              </a:r>
              <a:endParaRPr sz="3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384" name="Google Shape;384;p38"/>
          <p:cNvGrpSpPr/>
          <p:nvPr/>
        </p:nvGrpSpPr>
        <p:grpSpPr>
          <a:xfrm>
            <a:off x="6107022" y="2937166"/>
            <a:ext cx="2555403" cy="1036635"/>
            <a:chOff x="6107022" y="2906966"/>
            <a:chExt cx="2555403" cy="1036635"/>
          </a:xfrm>
        </p:grpSpPr>
        <p:sp>
          <p:nvSpPr>
            <p:cNvPr id="385" name="Google Shape;385;p38"/>
            <p:cNvSpPr txBox="1"/>
            <p:nvPr/>
          </p:nvSpPr>
          <p:spPr>
            <a:xfrm>
              <a:off x="6107025" y="3341501"/>
              <a:ext cx="2555400" cy="602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zh-CN" sz="1800">
                  <a:solidFill>
                    <a:schemeClr val="lt2"/>
                  </a:solidFill>
                  <a:latin typeface="Fira Sans Extra Condensed SemiBold"/>
                  <a:ea typeface="Fira Sans Extra Condensed SemiBold"/>
                  <a:cs typeface="Fira Sans Extra Condensed SemiBold"/>
                  <a:sym typeface="Fira Sans Extra Condensed SemiBold"/>
                </a:rPr>
                <a:t>Possible Solutions and Conclusion</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86" name="Google Shape;386;p38"/>
            <p:cNvSpPr txBox="1"/>
            <p:nvPr/>
          </p:nvSpPr>
          <p:spPr>
            <a:xfrm>
              <a:off x="6107022" y="2906966"/>
              <a:ext cx="2555400" cy="43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CN" sz="3000" b="0" i="0" u="none" strike="noStrike" cap="none">
                  <a:solidFill>
                    <a:srgbClr val="000000"/>
                  </a:solidFill>
                  <a:latin typeface="Fira Sans Extra Condensed Medium"/>
                  <a:ea typeface="Fira Sans Extra Condensed Medium"/>
                  <a:cs typeface="Fira Sans Extra Condensed Medium"/>
                  <a:sym typeface="Fira Sans Extra Condensed Medium"/>
                </a:rPr>
                <a:t>04</a:t>
              </a:r>
              <a:endParaRPr sz="3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56"/>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sm" len="sm"/>
            <a:tailEnd type="none" w="sm" len="sm"/>
          </a:ln>
        </p:spPr>
      </p:sp>
      <p:sp>
        <p:nvSpPr>
          <p:cNvPr id="1829" name="Google Shape;1829;p56"/>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sm" len="sm"/>
            <a:tailEnd type="none" w="sm" len="sm"/>
          </a:ln>
        </p:spPr>
      </p:sp>
      <p:sp>
        <p:nvSpPr>
          <p:cNvPr id="1830" name="Google Shape;1830;p56"/>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76200" cap="flat" cmpd="sng">
            <a:solidFill>
              <a:schemeClr val="accent2"/>
            </a:solidFill>
            <a:prstDash val="solid"/>
            <a:round/>
            <a:headEnd type="none" w="sm" len="sm"/>
            <a:tailEnd type="none" w="sm" len="sm"/>
          </a:ln>
        </p:spPr>
      </p:sp>
      <p:sp>
        <p:nvSpPr>
          <p:cNvPr id="1831" name="Google Shape;1831;p56"/>
          <p:cNvSpPr/>
          <p:nvPr/>
        </p:nvSpPr>
        <p:spPr>
          <a:xfrm>
            <a:off x="5150525" y="3231450"/>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sm" len="sm"/>
            <a:tailEnd type="none" w="sm" len="sm"/>
          </a:ln>
        </p:spPr>
      </p:sp>
      <p:grpSp>
        <p:nvGrpSpPr>
          <p:cNvPr id="1832" name="Google Shape;1832;p56"/>
          <p:cNvGrpSpPr/>
          <p:nvPr/>
        </p:nvGrpSpPr>
        <p:grpSpPr>
          <a:xfrm>
            <a:off x="3189100" y="2403814"/>
            <a:ext cx="2827819" cy="1666505"/>
            <a:chOff x="3189100" y="2403814"/>
            <a:chExt cx="2827819" cy="1666505"/>
          </a:xfrm>
        </p:grpSpPr>
        <p:cxnSp>
          <p:nvCxnSpPr>
            <p:cNvPr id="1833" name="Google Shape;1833;p56"/>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sm" len="sm"/>
              <a:tailEnd type="none" w="sm" len="sm"/>
            </a:ln>
          </p:spPr>
        </p:cxnSp>
        <p:cxnSp>
          <p:nvCxnSpPr>
            <p:cNvPr id="1834" name="Google Shape;1834;p56"/>
            <p:cNvCxnSpPr/>
            <p:nvPr/>
          </p:nvCxnSpPr>
          <p:spPr>
            <a:xfrm>
              <a:off x="3189100" y="3055719"/>
              <a:ext cx="1735800" cy="1014600"/>
            </a:xfrm>
            <a:prstGeom prst="straightConnector1">
              <a:avLst/>
            </a:prstGeom>
            <a:noFill/>
            <a:ln w="76200" cap="flat" cmpd="sng">
              <a:solidFill>
                <a:schemeClr val="accent2"/>
              </a:solidFill>
              <a:prstDash val="solid"/>
              <a:round/>
              <a:headEnd type="none" w="sm" len="sm"/>
              <a:tailEnd type="none" w="sm" len="sm"/>
            </a:ln>
          </p:spPr>
        </p:cxnSp>
        <p:cxnSp>
          <p:nvCxnSpPr>
            <p:cNvPr id="1835" name="Google Shape;1835;p56"/>
            <p:cNvCxnSpPr/>
            <p:nvPr/>
          </p:nvCxnSpPr>
          <p:spPr>
            <a:xfrm>
              <a:off x="4169825" y="2404544"/>
              <a:ext cx="1735800" cy="1014600"/>
            </a:xfrm>
            <a:prstGeom prst="straightConnector1">
              <a:avLst/>
            </a:prstGeom>
            <a:noFill/>
            <a:ln w="76200" cap="flat" cmpd="sng">
              <a:solidFill>
                <a:schemeClr val="accent2"/>
              </a:solidFill>
              <a:prstDash val="solid"/>
              <a:round/>
              <a:headEnd type="none" w="sm" len="sm"/>
              <a:tailEnd type="none" w="sm" len="sm"/>
            </a:ln>
          </p:spPr>
        </p:cxnSp>
        <p:cxnSp>
          <p:nvCxnSpPr>
            <p:cNvPr id="1836" name="Google Shape;1836;p56"/>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sm" len="sm"/>
              <a:tailEnd type="none" w="sm" len="sm"/>
            </a:ln>
          </p:spPr>
        </p:cxnSp>
        <p:cxnSp>
          <p:nvCxnSpPr>
            <p:cNvPr id="1837" name="Google Shape;1837;p56"/>
            <p:cNvCxnSpPr/>
            <p:nvPr/>
          </p:nvCxnSpPr>
          <p:spPr>
            <a:xfrm>
              <a:off x="3189100" y="3054989"/>
              <a:ext cx="1735800" cy="1014600"/>
            </a:xfrm>
            <a:prstGeom prst="straightConnector1">
              <a:avLst/>
            </a:prstGeom>
            <a:noFill/>
            <a:ln w="28575" cap="flat" cmpd="sng">
              <a:solidFill>
                <a:schemeClr val="accent4"/>
              </a:solidFill>
              <a:prstDash val="solid"/>
              <a:round/>
              <a:headEnd type="none" w="sm" len="sm"/>
              <a:tailEnd type="none" w="sm" len="sm"/>
            </a:ln>
          </p:spPr>
        </p:cxnSp>
        <p:cxnSp>
          <p:nvCxnSpPr>
            <p:cNvPr id="1838" name="Google Shape;1838;p56"/>
            <p:cNvCxnSpPr/>
            <p:nvPr/>
          </p:nvCxnSpPr>
          <p:spPr>
            <a:xfrm>
              <a:off x="4169825" y="2403814"/>
              <a:ext cx="1735800" cy="1014600"/>
            </a:xfrm>
            <a:prstGeom prst="straightConnector1">
              <a:avLst/>
            </a:prstGeom>
            <a:noFill/>
            <a:ln w="28575" cap="flat" cmpd="sng">
              <a:solidFill>
                <a:schemeClr val="accent4"/>
              </a:solidFill>
              <a:prstDash val="solid"/>
              <a:round/>
              <a:headEnd type="none" w="sm" len="sm"/>
              <a:tailEnd type="none" w="sm" len="sm"/>
            </a:ln>
          </p:spPr>
        </p:cxnSp>
        <p:cxnSp>
          <p:nvCxnSpPr>
            <p:cNvPr id="1839" name="Google Shape;1839;p56"/>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sm" len="sm"/>
              <a:tailEnd type="none" w="sm" len="sm"/>
            </a:ln>
          </p:spPr>
        </p:cxnSp>
        <p:cxnSp>
          <p:nvCxnSpPr>
            <p:cNvPr id="1840" name="Google Shape;1840;p56"/>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sm" len="sm"/>
              <a:tailEnd type="none" w="sm" len="sm"/>
            </a:ln>
          </p:spPr>
        </p:cxnSp>
      </p:grpSp>
      <p:sp>
        <p:nvSpPr>
          <p:cNvPr id="1841" name="Google Shape;1841;p56"/>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Difficulty for SMEs Seeking Financial Services</a:t>
            </a:r>
            <a:endParaRPr/>
          </a:p>
        </p:txBody>
      </p:sp>
      <p:sp>
        <p:nvSpPr>
          <p:cNvPr id="1842" name="Google Shape;1842;p56"/>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sm" len="sm"/>
            <a:tailEnd type="none" w="sm" len="sm"/>
          </a:ln>
        </p:spPr>
      </p:sp>
      <p:grpSp>
        <p:nvGrpSpPr>
          <p:cNvPr id="1843" name="Google Shape;1843;p56"/>
          <p:cNvGrpSpPr/>
          <p:nvPr/>
        </p:nvGrpSpPr>
        <p:grpSpPr>
          <a:xfrm>
            <a:off x="480188" y="1462650"/>
            <a:ext cx="1872412" cy="941187"/>
            <a:chOff x="480188" y="1462650"/>
            <a:chExt cx="1872412" cy="941187"/>
          </a:xfrm>
        </p:grpSpPr>
        <p:sp>
          <p:nvSpPr>
            <p:cNvPr id="1844" name="Google Shape;1844;p56"/>
            <p:cNvSpPr txBox="1"/>
            <p:nvPr/>
          </p:nvSpPr>
          <p:spPr>
            <a:xfrm>
              <a:off x="480300" y="1794237"/>
              <a:ext cx="1872300" cy="60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Lack of trust in the ability of SMEs to evade</a:t>
              </a:r>
              <a:endParaRPr sz="1200" b="0" i="0" u="none" strike="noStrike" cap="none">
                <a:solidFill>
                  <a:schemeClr val="dk1"/>
                </a:solidFill>
                <a:latin typeface="Roboto"/>
                <a:ea typeface="Roboto"/>
                <a:cs typeface="Roboto"/>
                <a:sym typeface="Roboto"/>
              </a:endParaRPr>
            </a:p>
          </p:txBody>
        </p:sp>
        <p:sp>
          <p:nvSpPr>
            <p:cNvPr id="1845" name="Google Shape;1845;p56"/>
            <p:cNvSpPr txBox="1"/>
            <p:nvPr/>
          </p:nvSpPr>
          <p:spPr>
            <a:xfrm>
              <a:off x="480188" y="1462650"/>
              <a:ext cx="1872300" cy="313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Lack of trust</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1846" name="Google Shape;1846;p56"/>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sm" len="sm"/>
            <a:tailEnd type="none" w="sm" len="sm"/>
          </a:ln>
        </p:spPr>
      </p:sp>
      <p:grpSp>
        <p:nvGrpSpPr>
          <p:cNvPr id="1847" name="Google Shape;1847;p56"/>
          <p:cNvGrpSpPr/>
          <p:nvPr/>
        </p:nvGrpSpPr>
        <p:grpSpPr>
          <a:xfrm>
            <a:off x="6791300" y="1460875"/>
            <a:ext cx="1872411" cy="941000"/>
            <a:chOff x="6791300" y="1460875"/>
            <a:chExt cx="1872411" cy="941000"/>
          </a:xfrm>
        </p:grpSpPr>
        <p:sp>
          <p:nvSpPr>
            <p:cNvPr id="1848" name="Google Shape;1848;p56"/>
            <p:cNvSpPr txBox="1"/>
            <p:nvPr/>
          </p:nvSpPr>
          <p:spPr>
            <a:xfrm flipH="1">
              <a:off x="6791300" y="1792275"/>
              <a:ext cx="18723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Enterprise operating data, credit data</a:t>
              </a:r>
              <a:endParaRPr sz="1200" b="0" i="0" u="none" strike="noStrike" cap="none">
                <a:solidFill>
                  <a:schemeClr val="dk1"/>
                </a:solidFill>
                <a:latin typeface="Roboto"/>
                <a:ea typeface="Roboto"/>
                <a:cs typeface="Roboto"/>
                <a:sym typeface="Roboto"/>
              </a:endParaRPr>
            </a:p>
          </p:txBody>
        </p:sp>
        <p:sp>
          <p:nvSpPr>
            <p:cNvPr id="1849" name="Google Shape;1849;p56"/>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Lack of data</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1850" name="Google Shape;1850;p56"/>
          <p:cNvGrpSpPr/>
          <p:nvPr/>
        </p:nvGrpSpPr>
        <p:grpSpPr>
          <a:xfrm>
            <a:off x="3963387" y="1406817"/>
            <a:ext cx="1165988" cy="1568666"/>
            <a:chOff x="3478424" y="1308364"/>
            <a:chExt cx="2187185" cy="2942536"/>
          </a:xfrm>
        </p:grpSpPr>
        <p:sp>
          <p:nvSpPr>
            <p:cNvPr id="1851" name="Google Shape;1851;p5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5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5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5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5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4" name="Google Shape;1894;p56"/>
            <p:cNvGrpSpPr/>
            <p:nvPr/>
          </p:nvGrpSpPr>
          <p:grpSpPr>
            <a:xfrm>
              <a:off x="3478424" y="1308364"/>
              <a:ext cx="2180470" cy="1878295"/>
              <a:chOff x="5553063" y="1487604"/>
              <a:chExt cx="1981525" cy="1707075"/>
            </a:xfrm>
          </p:grpSpPr>
          <p:sp>
            <p:nvSpPr>
              <p:cNvPr id="1895" name="Google Shape;1895;p5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97" name="Google Shape;1897;p56"/>
          <p:cNvGrpSpPr/>
          <p:nvPr/>
        </p:nvGrpSpPr>
        <p:grpSpPr>
          <a:xfrm>
            <a:off x="5083909" y="2059788"/>
            <a:ext cx="1165988" cy="1568666"/>
            <a:chOff x="3478424" y="1308364"/>
            <a:chExt cx="2187185" cy="2942536"/>
          </a:xfrm>
        </p:grpSpPr>
        <p:sp>
          <p:nvSpPr>
            <p:cNvPr id="1898" name="Google Shape;1898;p5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1" name="Google Shape;1941;p56"/>
            <p:cNvGrpSpPr/>
            <p:nvPr/>
          </p:nvGrpSpPr>
          <p:grpSpPr>
            <a:xfrm>
              <a:off x="3478424" y="1308364"/>
              <a:ext cx="2180470" cy="1878295"/>
              <a:chOff x="5553063" y="1487604"/>
              <a:chExt cx="1981525" cy="1707075"/>
            </a:xfrm>
          </p:grpSpPr>
          <p:sp>
            <p:nvSpPr>
              <p:cNvPr id="1942" name="Google Shape;1942;p5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44" name="Google Shape;1944;p56"/>
          <p:cNvGrpSpPr/>
          <p:nvPr/>
        </p:nvGrpSpPr>
        <p:grpSpPr>
          <a:xfrm>
            <a:off x="2926243" y="2030519"/>
            <a:ext cx="1165988" cy="1568666"/>
            <a:chOff x="3478424" y="1308364"/>
            <a:chExt cx="2187185" cy="2942536"/>
          </a:xfrm>
        </p:grpSpPr>
        <p:sp>
          <p:nvSpPr>
            <p:cNvPr id="1945" name="Google Shape;1945;p5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5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5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5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5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5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5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8" name="Google Shape;1988;p56"/>
            <p:cNvGrpSpPr/>
            <p:nvPr/>
          </p:nvGrpSpPr>
          <p:grpSpPr>
            <a:xfrm>
              <a:off x="3478424" y="1308364"/>
              <a:ext cx="2180470" cy="1878295"/>
              <a:chOff x="5553063" y="1487604"/>
              <a:chExt cx="1981525" cy="1707075"/>
            </a:xfrm>
          </p:grpSpPr>
          <p:sp>
            <p:nvSpPr>
              <p:cNvPr id="1989" name="Google Shape;1989;p5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91" name="Google Shape;1991;p56"/>
          <p:cNvGrpSpPr/>
          <p:nvPr/>
        </p:nvGrpSpPr>
        <p:grpSpPr>
          <a:xfrm>
            <a:off x="4046765" y="2683491"/>
            <a:ext cx="1165988" cy="1568666"/>
            <a:chOff x="3478424" y="1308364"/>
            <a:chExt cx="2187185" cy="2942536"/>
          </a:xfrm>
        </p:grpSpPr>
        <p:sp>
          <p:nvSpPr>
            <p:cNvPr id="1992" name="Google Shape;1992;p5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5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5" name="Google Shape;2035;p56"/>
            <p:cNvGrpSpPr/>
            <p:nvPr/>
          </p:nvGrpSpPr>
          <p:grpSpPr>
            <a:xfrm>
              <a:off x="3478424" y="1308364"/>
              <a:ext cx="2180470" cy="1878295"/>
              <a:chOff x="5553063" y="1487604"/>
              <a:chExt cx="1981525" cy="1707075"/>
            </a:xfrm>
          </p:grpSpPr>
          <p:sp>
            <p:nvSpPr>
              <p:cNvPr id="2036" name="Google Shape;2036;p5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38" name="Google Shape;2038;p56"/>
          <p:cNvGrpSpPr/>
          <p:nvPr/>
        </p:nvGrpSpPr>
        <p:grpSpPr>
          <a:xfrm>
            <a:off x="480188" y="3069100"/>
            <a:ext cx="1955406" cy="1250412"/>
            <a:chOff x="480188" y="3069100"/>
            <a:chExt cx="1955406" cy="1250412"/>
          </a:xfrm>
        </p:grpSpPr>
        <p:sp>
          <p:nvSpPr>
            <p:cNvPr id="2039" name="Google Shape;2039;p56"/>
            <p:cNvSpPr txBox="1"/>
            <p:nvPr/>
          </p:nvSpPr>
          <p:spPr>
            <a:xfrm>
              <a:off x="563294" y="3709912"/>
              <a:ext cx="1872300" cy="60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In order to reduce risks, banks have a sound but lengthy risk assessment process</a:t>
              </a:r>
              <a:endParaRPr sz="1200" b="0" i="0" u="none" strike="noStrike" cap="none">
                <a:solidFill>
                  <a:schemeClr val="dk1"/>
                </a:solidFill>
                <a:latin typeface="Roboto"/>
                <a:ea typeface="Roboto"/>
                <a:cs typeface="Roboto"/>
                <a:sym typeface="Roboto"/>
              </a:endParaRPr>
            </a:p>
          </p:txBody>
        </p:sp>
        <p:sp>
          <p:nvSpPr>
            <p:cNvPr id="2040" name="Google Shape;2040;p56"/>
            <p:cNvSpPr txBox="1"/>
            <p:nvPr/>
          </p:nvSpPr>
          <p:spPr>
            <a:xfrm>
              <a:off x="480188" y="3069100"/>
              <a:ext cx="1872600" cy="313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Slow risk assessment by banks</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2041" name="Google Shape;2041;p56"/>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28575" cap="flat" cmpd="sng">
            <a:solidFill>
              <a:schemeClr val="accent4"/>
            </a:solidFill>
            <a:prstDash val="solid"/>
            <a:round/>
            <a:headEnd type="none" w="sm" len="sm"/>
            <a:tailEnd type="none" w="sm" len="sm"/>
          </a:ln>
        </p:spPr>
      </p:sp>
      <p:grpSp>
        <p:nvGrpSpPr>
          <p:cNvPr id="2042" name="Google Shape;2042;p56"/>
          <p:cNvGrpSpPr/>
          <p:nvPr/>
        </p:nvGrpSpPr>
        <p:grpSpPr>
          <a:xfrm>
            <a:off x="6779925" y="3069100"/>
            <a:ext cx="1883886" cy="1118717"/>
            <a:chOff x="6779925" y="3069100"/>
            <a:chExt cx="1883886" cy="1118717"/>
          </a:xfrm>
        </p:grpSpPr>
        <p:sp>
          <p:nvSpPr>
            <p:cNvPr id="2043" name="Google Shape;2043;p56"/>
            <p:cNvSpPr txBox="1"/>
            <p:nvPr/>
          </p:nvSpPr>
          <p:spPr>
            <a:xfrm flipH="1">
              <a:off x="6779925" y="3578217"/>
              <a:ext cx="18723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Many SMEs cannot meet the threshold of financing</a:t>
              </a:r>
              <a:endParaRPr sz="1200" b="0" i="0" u="none" strike="noStrike" cap="none">
                <a:solidFill>
                  <a:schemeClr val="dk1"/>
                </a:solidFill>
                <a:latin typeface="Roboto"/>
                <a:ea typeface="Roboto"/>
                <a:cs typeface="Roboto"/>
                <a:sym typeface="Roboto"/>
              </a:endParaRPr>
            </a:p>
          </p:txBody>
        </p:sp>
        <p:sp>
          <p:nvSpPr>
            <p:cNvPr id="2044" name="Google Shape;2044;p56"/>
            <p:cNvSpPr txBox="1"/>
            <p:nvPr/>
          </p:nvSpPr>
          <p:spPr>
            <a:xfrm flipH="1">
              <a:off x="6791511" y="3069100"/>
              <a:ext cx="1872300" cy="31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High Financing Threshold</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2045" name="Google Shape;2045;p56"/>
          <p:cNvSpPr/>
          <p:nvPr/>
        </p:nvSpPr>
        <p:spPr>
          <a:xfrm>
            <a:off x="5160025" y="3231450"/>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0" name="Google Shape;2050;p57"/>
          <p:cNvGrpSpPr/>
          <p:nvPr/>
        </p:nvGrpSpPr>
        <p:grpSpPr>
          <a:xfrm>
            <a:off x="2493112" y="1257953"/>
            <a:ext cx="2021531" cy="3005600"/>
            <a:chOff x="2493112" y="1257953"/>
            <a:chExt cx="2021531" cy="3005600"/>
          </a:xfrm>
        </p:grpSpPr>
        <p:sp>
          <p:nvSpPr>
            <p:cNvPr id="2051" name="Google Shape;2051;p57"/>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sm" len="sm"/>
              <a:tailEnd type="none" w="sm" len="sm"/>
            </a:ln>
          </p:spPr>
        </p:sp>
        <p:cxnSp>
          <p:nvCxnSpPr>
            <p:cNvPr id="2052" name="Google Shape;2052;p57"/>
            <p:cNvCxnSpPr/>
            <p:nvPr/>
          </p:nvCxnSpPr>
          <p:spPr>
            <a:xfrm rot="10800000">
              <a:off x="4001343" y="1442212"/>
              <a:ext cx="513300" cy="0"/>
            </a:xfrm>
            <a:prstGeom prst="straightConnector1">
              <a:avLst/>
            </a:prstGeom>
            <a:noFill/>
            <a:ln w="76200" cap="flat" cmpd="sng">
              <a:solidFill>
                <a:schemeClr val="accent2"/>
              </a:solidFill>
              <a:prstDash val="solid"/>
              <a:round/>
              <a:headEnd type="none" w="sm" len="sm"/>
              <a:tailEnd type="none" w="sm" len="sm"/>
            </a:ln>
          </p:spPr>
        </p:cxnSp>
        <p:cxnSp>
          <p:nvCxnSpPr>
            <p:cNvPr id="2053" name="Google Shape;2053;p57"/>
            <p:cNvCxnSpPr/>
            <p:nvPr/>
          </p:nvCxnSpPr>
          <p:spPr>
            <a:xfrm rot="10800000">
              <a:off x="4001343" y="2356864"/>
              <a:ext cx="513300" cy="0"/>
            </a:xfrm>
            <a:prstGeom prst="straightConnector1">
              <a:avLst/>
            </a:prstGeom>
            <a:noFill/>
            <a:ln w="76200" cap="flat" cmpd="sng">
              <a:solidFill>
                <a:schemeClr val="accent2"/>
              </a:solidFill>
              <a:prstDash val="solid"/>
              <a:round/>
              <a:headEnd type="none" w="sm" len="sm"/>
              <a:tailEnd type="none" w="sm" len="sm"/>
            </a:ln>
          </p:spPr>
        </p:cxnSp>
        <p:cxnSp>
          <p:nvCxnSpPr>
            <p:cNvPr id="2054" name="Google Shape;2054;p57"/>
            <p:cNvCxnSpPr/>
            <p:nvPr/>
          </p:nvCxnSpPr>
          <p:spPr>
            <a:xfrm rot="10800000">
              <a:off x="4001343" y="3320327"/>
              <a:ext cx="513300" cy="0"/>
            </a:xfrm>
            <a:prstGeom prst="straightConnector1">
              <a:avLst/>
            </a:prstGeom>
            <a:noFill/>
            <a:ln w="76200" cap="flat" cmpd="sng">
              <a:solidFill>
                <a:schemeClr val="accent2"/>
              </a:solidFill>
              <a:prstDash val="solid"/>
              <a:round/>
              <a:headEnd type="none" w="sm" len="sm"/>
              <a:tailEnd type="none" w="sm" len="sm"/>
            </a:ln>
          </p:spPr>
        </p:cxnSp>
        <p:cxnSp>
          <p:nvCxnSpPr>
            <p:cNvPr id="2055" name="Google Shape;2055;p57"/>
            <p:cNvCxnSpPr/>
            <p:nvPr/>
          </p:nvCxnSpPr>
          <p:spPr>
            <a:xfrm rot="10800000">
              <a:off x="3957843" y="4254027"/>
              <a:ext cx="556800" cy="0"/>
            </a:xfrm>
            <a:prstGeom prst="straightConnector1">
              <a:avLst/>
            </a:prstGeom>
            <a:noFill/>
            <a:ln w="76200" cap="flat" cmpd="sng">
              <a:solidFill>
                <a:schemeClr val="accent2"/>
              </a:solidFill>
              <a:prstDash val="solid"/>
              <a:round/>
              <a:headEnd type="none" w="sm" len="sm"/>
              <a:tailEnd type="none" w="sm" len="sm"/>
            </a:ln>
          </p:spPr>
        </p:cxnSp>
        <p:sp>
          <p:nvSpPr>
            <p:cNvPr id="2056" name="Google Shape;2056;p57"/>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sm" len="sm"/>
              <a:tailEnd type="none" w="sm" len="sm"/>
            </a:ln>
          </p:spPr>
        </p:sp>
        <p:cxnSp>
          <p:nvCxnSpPr>
            <p:cNvPr id="2057" name="Google Shape;2057;p57"/>
            <p:cNvCxnSpPr/>
            <p:nvPr/>
          </p:nvCxnSpPr>
          <p:spPr>
            <a:xfrm rot="10800000">
              <a:off x="4001343" y="1442212"/>
              <a:ext cx="513300" cy="0"/>
            </a:xfrm>
            <a:prstGeom prst="straightConnector1">
              <a:avLst/>
            </a:prstGeom>
            <a:noFill/>
            <a:ln w="28575" cap="flat" cmpd="sng">
              <a:solidFill>
                <a:schemeClr val="accent4"/>
              </a:solidFill>
              <a:prstDash val="solid"/>
              <a:round/>
              <a:headEnd type="none" w="sm" len="sm"/>
              <a:tailEnd type="none" w="sm" len="sm"/>
            </a:ln>
          </p:spPr>
        </p:cxnSp>
        <p:cxnSp>
          <p:nvCxnSpPr>
            <p:cNvPr id="2058" name="Google Shape;2058;p57"/>
            <p:cNvCxnSpPr/>
            <p:nvPr/>
          </p:nvCxnSpPr>
          <p:spPr>
            <a:xfrm rot="10800000">
              <a:off x="4001343" y="2356864"/>
              <a:ext cx="513300" cy="0"/>
            </a:xfrm>
            <a:prstGeom prst="straightConnector1">
              <a:avLst/>
            </a:prstGeom>
            <a:noFill/>
            <a:ln w="28575" cap="flat" cmpd="sng">
              <a:solidFill>
                <a:schemeClr val="accent4"/>
              </a:solidFill>
              <a:prstDash val="solid"/>
              <a:round/>
              <a:headEnd type="none" w="sm" len="sm"/>
              <a:tailEnd type="none" w="sm" len="sm"/>
            </a:ln>
          </p:spPr>
        </p:cxnSp>
        <p:cxnSp>
          <p:nvCxnSpPr>
            <p:cNvPr id="2059" name="Google Shape;2059;p57"/>
            <p:cNvCxnSpPr/>
            <p:nvPr/>
          </p:nvCxnSpPr>
          <p:spPr>
            <a:xfrm rot="10800000">
              <a:off x="4001343" y="3320327"/>
              <a:ext cx="513300" cy="0"/>
            </a:xfrm>
            <a:prstGeom prst="straightConnector1">
              <a:avLst/>
            </a:prstGeom>
            <a:noFill/>
            <a:ln w="28575" cap="flat" cmpd="sng">
              <a:solidFill>
                <a:schemeClr val="accent4"/>
              </a:solidFill>
              <a:prstDash val="solid"/>
              <a:round/>
              <a:headEnd type="none" w="sm" len="sm"/>
              <a:tailEnd type="none" w="sm" len="sm"/>
            </a:ln>
          </p:spPr>
        </p:cxnSp>
        <p:cxnSp>
          <p:nvCxnSpPr>
            <p:cNvPr id="2060" name="Google Shape;2060;p57"/>
            <p:cNvCxnSpPr/>
            <p:nvPr/>
          </p:nvCxnSpPr>
          <p:spPr>
            <a:xfrm rot="10800000">
              <a:off x="3981843" y="4254027"/>
              <a:ext cx="532800" cy="0"/>
            </a:xfrm>
            <a:prstGeom prst="straightConnector1">
              <a:avLst/>
            </a:prstGeom>
            <a:noFill/>
            <a:ln w="28575" cap="flat" cmpd="sng">
              <a:solidFill>
                <a:schemeClr val="accent4"/>
              </a:solidFill>
              <a:prstDash val="solid"/>
              <a:round/>
              <a:headEnd type="none" w="sm" len="sm"/>
              <a:tailEnd type="none" w="sm" len="sm"/>
            </a:ln>
          </p:spPr>
        </p:cxnSp>
      </p:grpSp>
      <p:sp>
        <p:nvSpPr>
          <p:cNvPr id="2061" name="Google Shape;2061;p57"/>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Blockchain as A Solution</a:t>
            </a:r>
            <a:endParaRPr/>
          </a:p>
        </p:txBody>
      </p:sp>
      <p:grpSp>
        <p:nvGrpSpPr>
          <p:cNvPr id="2062" name="Google Shape;2062;p57"/>
          <p:cNvGrpSpPr/>
          <p:nvPr/>
        </p:nvGrpSpPr>
        <p:grpSpPr>
          <a:xfrm>
            <a:off x="872982" y="1250203"/>
            <a:ext cx="2430606" cy="3122348"/>
            <a:chOff x="2616388" y="1504175"/>
            <a:chExt cx="2082425" cy="2675075"/>
          </a:xfrm>
        </p:grpSpPr>
        <p:sp>
          <p:nvSpPr>
            <p:cNvPr id="2063" name="Google Shape;2063;p57"/>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7"/>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57"/>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6" name="Google Shape;2066;p57"/>
            <p:cNvGrpSpPr/>
            <p:nvPr/>
          </p:nvGrpSpPr>
          <p:grpSpPr>
            <a:xfrm>
              <a:off x="2723238" y="3123575"/>
              <a:ext cx="1675550" cy="965475"/>
              <a:chOff x="2723238" y="3123575"/>
              <a:chExt cx="1675550" cy="965475"/>
            </a:xfrm>
          </p:grpSpPr>
          <p:sp>
            <p:nvSpPr>
              <p:cNvPr id="2067" name="Google Shape;2067;p57"/>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57"/>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57"/>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57"/>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57"/>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57"/>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57"/>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57"/>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57"/>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57"/>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57"/>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57"/>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57"/>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57"/>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57"/>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57"/>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57"/>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57"/>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57"/>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57"/>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57"/>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57"/>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57"/>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57"/>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57"/>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57"/>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57"/>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57"/>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57"/>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57"/>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57"/>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57"/>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57"/>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57"/>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57"/>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57"/>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57"/>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57"/>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57"/>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57"/>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57"/>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57"/>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57"/>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57"/>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57"/>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57"/>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57"/>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57"/>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57"/>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57"/>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57"/>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57"/>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57"/>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57"/>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57"/>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57"/>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3" name="Google Shape;2123;p57"/>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57"/>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57"/>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57"/>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57"/>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57"/>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57"/>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0" name="Google Shape;2130;p57"/>
          <p:cNvGrpSpPr/>
          <p:nvPr/>
        </p:nvGrpSpPr>
        <p:grpSpPr>
          <a:xfrm>
            <a:off x="4514643" y="2096271"/>
            <a:ext cx="3756075" cy="581400"/>
            <a:chOff x="4514643" y="2096271"/>
            <a:chExt cx="3756075" cy="581400"/>
          </a:xfrm>
        </p:grpSpPr>
        <p:sp>
          <p:nvSpPr>
            <p:cNvPr id="2131" name="Google Shape;2131;p57"/>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57"/>
            <p:cNvSpPr txBox="1"/>
            <p:nvPr/>
          </p:nvSpPr>
          <p:spPr>
            <a:xfrm flipH="1">
              <a:off x="5277918" y="2179021"/>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Credit score</a:t>
              </a:r>
              <a:endParaRPr/>
            </a:p>
          </p:txBody>
        </p:sp>
      </p:grpSp>
      <p:grpSp>
        <p:nvGrpSpPr>
          <p:cNvPr id="2133" name="Google Shape;2133;p57"/>
          <p:cNvGrpSpPr/>
          <p:nvPr/>
        </p:nvGrpSpPr>
        <p:grpSpPr>
          <a:xfrm>
            <a:off x="4514643" y="3041029"/>
            <a:ext cx="3756075" cy="581400"/>
            <a:chOff x="4514643" y="3041029"/>
            <a:chExt cx="3756075" cy="581400"/>
          </a:xfrm>
        </p:grpSpPr>
        <p:sp>
          <p:nvSpPr>
            <p:cNvPr id="2134" name="Google Shape;2134;p57"/>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57"/>
            <p:cNvSpPr txBox="1"/>
            <p:nvPr/>
          </p:nvSpPr>
          <p:spPr>
            <a:xfrm flipH="1">
              <a:off x="5277918" y="3140367"/>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Land Title Registration</a:t>
              </a:r>
              <a:endParaRPr/>
            </a:p>
          </p:txBody>
        </p:sp>
      </p:grpSp>
      <p:grpSp>
        <p:nvGrpSpPr>
          <p:cNvPr id="2136" name="Google Shape;2136;p57"/>
          <p:cNvGrpSpPr/>
          <p:nvPr/>
        </p:nvGrpSpPr>
        <p:grpSpPr>
          <a:xfrm>
            <a:off x="4514643" y="3985788"/>
            <a:ext cx="3756375" cy="581400"/>
            <a:chOff x="4514643" y="3985788"/>
            <a:chExt cx="3756375" cy="581400"/>
          </a:xfrm>
        </p:grpSpPr>
        <p:sp>
          <p:nvSpPr>
            <p:cNvPr id="2137" name="Google Shape;2137;p57"/>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57"/>
            <p:cNvSpPr txBox="1"/>
            <p:nvPr/>
          </p:nvSpPr>
          <p:spPr>
            <a:xfrm>
              <a:off x="5277918" y="4045273"/>
              <a:ext cx="29931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Industrial financial chain</a:t>
              </a:r>
              <a:endParaRPr/>
            </a:p>
          </p:txBody>
        </p:sp>
      </p:grpSp>
      <p:grpSp>
        <p:nvGrpSpPr>
          <p:cNvPr id="2139" name="Google Shape;2139;p57"/>
          <p:cNvGrpSpPr/>
          <p:nvPr/>
        </p:nvGrpSpPr>
        <p:grpSpPr>
          <a:xfrm>
            <a:off x="4514643" y="1151512"/>
            <a:ext cx="3756075" cy="581400"/>
            <a:chOff x="4514643" y="1151512"/>
            <a:chExt cx="3756075" cy="581400"/>
          </a:xfrm>
        </p:grpSpPr>
        <p:sp>
          <p:nvSpPr>
            <p:cNvPr id="2140" name="Google Shape;2140;p57"/>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57"/>
            <p:cNvSpPr txBox="1"/>
            <p:nvPr/>
          </p:nvSpPr>
          <p:spPr>
            <a:xfrm flipH="1">
              <a:off x="5277918" y="1178450"/>
              <a:ext cx="29928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Smart contract</a:t>
              </a:r>
              <a:endParaRPr/>
            </a:p>
          </p:txBody>
        </p:sp>
      </p:grpSp>
      <p:grpSp>
        <p:nvGrpSpPr>
          <p:cNvPr id="2142" name="Google Shape;2142;p57"/>
          <p:cNvGrpSpPr/>
          <p:nvPr/>
        </p:nvGrpSpPr>
        <p:grpSpPr>
          <a:xfrm>
            <a:off x="4652650" y="2217670"/>
            <a:ext cx="305386" cy="338602"/>
            <a:chOff x="5096732" y="2187564"/>
            <a:chExt cx="305386" cy="338602"/>
          </a:xfrm>
        </p:grpSpPr>
        <p:sp>
          <p:nvSpPr>
            <p:cNvPr id="2143" name="Google Shape;2143;p57"/>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44" name="Google Shape;2144;p57"/>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45" name="Google Shape;2145;p57"/>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46" name="Google Shape;2146;p57"/>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47" name="Google Shape;2147;p57"/>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48" name="Google Shape;2148;p57"/>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149" name="Google Shape;2149;p57"/>
          <p:cNvGrpSpPr/>
          <p:nvPr/>
        </p:nvGrpSpPr>
        <p:grpSpPr>
          <a:xfrm>
            <a:off x="4635056" y="3162094"/>
            <a:ext cx="340572" cy="339271"/>
            <a:chOff x="5073109" y="3150705"/>
            <a:chExt cx="340572" cy="339271"/>
          </a:xfrm>
        </p:grpSpPr>
        <p:sp>
          <p:nvSpPr>
            <p:cNvPr id="2150" name="Google Shape;2150;p57"/>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51" name="Google Shape;2151;p57"/>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52" name="Google Shape;2152;p57"/>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153" name="Google Shape;2153;p57"/>
          <p:cNvGrpSpPr/>
          <p:nvPr/>
        </p:nvGrpSpPr>
        <p:grpSpPr>
          <a:xfrm>
            <a:off x="4635716" y="4106861"/>
            <a:ext cx="339253" cy="339254"/>
            <a:chOff x="5061713" y="4084392"/>
            <a:chExt cx="339253" cy="339254"/>
          </a:xfrm>
        </p:grpSpPr>
        <p:sp>
          <p:nvSpPr>
            <p:cNvPr id="2154" name="Google Shape;2154;p57"/>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55" name="Google Shape;2155;p57"/>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56" name="Google Shape;2156;p57"/>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57" name="Google Shape;2157;p57"/>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158" name="Google Shape;2158;p57"/>
          <p:cNvGrpSpPr/>
          <p:nvPr/>
        </p:nvGrpSpPr>
        <p:grpSpPr>
          <a:xfrm>
            <a:off x="4666195" y="1272586"/>
            <a:ext cx="278295" cy="339253"/>
            <a:chOff x="5110273" y="1253332"/>
            <a:chExt cx="278295" cy="339253"/>
          </a:xfrm>
        </p:grpSpPr>
        <p:sp>
          <p:nvSpPr>
            <p:cNvPr id="2159" name="Google Shape;2159;p57"/>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60" name="Google Shape;2160;p57"/>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61" name="Google Shape;2161;p57"/>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162" name="Google Shape;2162;p57"/>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58"/>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Potential Risk</a:t>
            </a:r>
            <a:endParaRPr/>
          </a:p>
        </p:txBody>
      </p:sp>
      <p:grpSp>
        <p:nvGrpSpPr>
          <p:cNvPr id="2168" name="Google Shape;2168;p58"/>
          <p:cNvGrpSpPr/>
          <p:nvPr/>
        </p:nvGrpSpPr>
        <p:grpSpPr>
          <a:xfrm>
            <a:off x="2984785" y="1405676"/>
            <a:ext cx="3173949" cy="3092262"/>
            <a:chOff x="3308863" y="1644937"/>
            <a:chExt cx="2526225" cy="2461013"/>
          </a:xfrm>
        </p:grpSpPr>
        <p:grpSp>
          <p:nvGrpSpPr>
            <p:cNvPr id="2169" name="Google Shape;2169;p58"/>
            <p:cNvGrpSpPr/>
            <p:nvPr/>
          </p:nvGrpSpPr>
          <p:grpSpPr>
            <a:xfrm>
              <a:off x="4447388" y="2652255"/>
              <a:ext cx="1387700" cy="1453695"/>
              <a:chOff x="4447388" y="2652255"/>
              <a:chExt cx="1387700" cy="1453695"/>
            </a:xfrm>
          </p:grpSpPr>
          <p:sp>
            <p:nvSpPr>
              <p:cNvPr id="2170" name="Google Shape;2170;p58"/>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58"/>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58"/>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58"/>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58"/>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58"/>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58"/>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7" name="Google Shape;2177;p58"/>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58"/>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58"/>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58"/>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58"/>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58"/>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58"/>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58"/>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58"/>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58"/>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58"/>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58"/>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58"/>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58"/>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58"/>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58"/>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58"/>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58"/>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58"/>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58"/>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58"/>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58"/>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58"/>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58"/>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58"/>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58"/>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58"/>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58"/>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58"/>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58"/>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7" name="Google Shape;2207;p58"/>
          <p:cNvGrpSpPr/>
          <p:nvPr/>
        </p:nvGrpSpPr>
        <p:grpSpPr>
          <a:xfrm>
            <a:off x="690476" y="1570560"/>
            <a:ext cx="2278674" cy="1176853"/>
            <a:chOff x="690476" y="1286797"/>
            <a:chExt cx="2278674" cy="1176853"/>
          </a:xfrm>
        </p:grpSpPr>
        <p:sp>
          <p:nvSpPr>
            <p:cNvPr id="2208" name="Google Shape;2208;p58"/>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Infrastructure support</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209" name="Google Shape;2209;p58"/>
            <p:cNvSpPr txBox="1"/>
            <p:nvPr/>
          </p:nvSpPr>
          <p:spPr>
            <a:xfrm>
              <a:off x="690650" y="1616450"/>
              <a:ext cx="2278500"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The application of blockchain depends on the Internet and terminal equipments</a:t>
              </a:r>
              <a:endParaRPr sz="1200" b="0" i="0" u="none" strike="noStrike" cap="none">
                <a:solidFill>
                  <a:srgbClr val="000000"/>
                </a:solidFill>
                <a:latin typeface="Roboto"/>
                <a:ea typeface="Roboto"/>
                <a:cs typeface="Roboto"/>
                <a:sym typeface="Roboto"/>
              </a:endParaRPr>
            </a:p>
          </p:txBody>
        </p:sp>
      </p:grpSp>
      <p:grpSp>
        <p:nvGrpSpPr>
          <p:cNvPr id="2210" name="Google Shape;2210;p58"/>
          <p:cNvGrpSpPr/>
          <p:nvPr/>
        </p:nvGrpSpPr>
        <p:grpSpPr>
          <a:xfrm>
            <a:off x="6412351" y="3351647"/>
            <a:ext cx="2278674" cy="1176853"/>
            <a:chOff x="6412401" y="2742047"/>
            <a:chExt cx="2278674" cy="1176853"/>
          </a:xfrm>
        </p:grpSpPr>
        <p:sp>
          <p:nvSpPr>
            <p:cNvPr id="2211" name="Google Shape;2211;p58"/>
            <p:cNvSpPr txBox="1"/>
            <p:nvPr/>
          </p:nvSpPr>
          <p:spPr>
            <a:xfrm>
              <a:off x="6412401" y="2742047"/>
              <a:ext cx="2278500"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Regulatory issues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212" name="Google Shape;2212;p58"/>
            <p:cNvSpPr txBox="1"/>
            <p:nvPr/>
          </p:nvSpPr>
          <p:spPr>
            <a:xfrm>
              <a:off x="6412575" y="3071700"/>
              <a:ext cx="2278500"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Such as the legal recognition of smart contracts</a:t>
              </a:r>
              <a:endParaRPr sz="1200" b="0" i="0" u="none" strike="noStrike" cap="none">
                <a:solidFill>
                  <a:srgbClr val="000000"/>
                </a:solidFill>
                <a:latin typeface="Roboto"/>
                <a:ea typeface="Roboto"/>
                <a:cs typeface="Roboto"/>
                <a:sym typeface="Roboto"/>
              </a:endParaRPr>
            </a:p>
          </p:txBody>
        </p:sp>
      </p:grpSp>
      <p:grpSp>
        <p:nvGrpSpPr>
          <p:cNvPr id="2213" name="Google Shape;2213;p58"/>
          <p:cNvGrpSpPr/>
          <p:nvPr/>
        </p:nvGrpSpPr>
        <p:grpSpPr>
          <a:xfrm>
            <a:off x="1828850" y="2841350"/>
            <a:ext cx="1070200" cy="1008825"/>
            <a:chOff x="1828850" y="2765150"/>
            <a:chExt cx="1070200" cy="1008825"/>
          </a:xfrm>
        </p:grpSpPr>
        <p:sp>
          <p:nvSpPr>
            <p:cNvPr id="2214" name="Google Shape;2214;p58"/>
            <p:cNvSpPr/>
            <p:nvPr/>
          </p:nvSpPr>
          <p:spPr>
            <a:xfrm>
              <a:off x="1828850" y="2766100"/>
              <a:ext cx="1070200" cy="1007875"/>
            </a:xfrm>
            <a:custGeom>
              <a:avLst/>
              <a:gdLst/>
              <a:ahLst/>
              <a:cxnLst/>
              <a:rect l="l" t="t" r="r" b="b"/>
              <a:pathLst>
                <a:path w="42808" h="40315" extrusionOk="0">
                  <a:moveTo>
                    <a:pt x="42808" y="14416"/>
                  </a:moveTo>
                  <a:lnTo>
                    <a:pt x="0" y="40315"/>
                  </a:lnTo>
                  <a:lnTo>
                    <a:pt x="108" y="0"/>
                  </a:lnTo>
                </a:path>
              </a:pathLst>
            </a:custGeom>
            <a:noFill/>
            <a:ln w="76200" cap="flat" cmpd="sng">
              <a:solidFill>
                <a:schemeClr val="accent2"/>
              </a:solidFill>
              <a:prstDash val="solid"/>
              <a:round/>
              <a:headEnd type="none" w="sm" len="sm"/>
              <a:tailEnd type="none" w="sm" len="sm"/>
            </a:ln>
          </p:spPr>
        </p:sp>
        <p:sp>
          <p:nvSpPr>
            <p:cNvPr id="2215" name="Google Shape;2215;p58"/>
            <p:cNvSpPr/>
            <p:nvPr/>
          </p:nvSpPr>
          <p:spPr>
            <a:xfrm>
              <a:off x="1828850" y="2765150"/>
              <a:ext cx="1070200" cy="1004800"/>
            </a:xfrm>
            <a:custGeom>
              <a:avLst/>
              <a:gdLst/>
              <a:ahLst/>
              <a:cxnLst/>
              <a:rect l="l" t="t" r="r" b="b"/>
              <a:pathLst>
                <a:path w="42808" h="40192" extrusionOk="0">
                  <a:moveTo>
                    <a:pt x="42808" y="14293"/>
                  </a:moveTo>
                  <a:lnTo>
                    <a:pt x="0" y="40192"/>
                  </a:lnTo>
                  <a:lnTo>
                    <a:pt x="108" y="0"/>
                  </a:lnTo>
                </a:path>
              </a:pathLst>
            </a:custGeom>
            <a:noFill/>
            <a:ln w="28575" cap="flat" cmpd="sng">
              <a:solidFill>
                <a:schemeClr val="accent4"/>
              </a:solidFill>
              <a:prstDash val="solid"/>
              <a:round/>
              <a:headEnd type="none" w="sm" len="sm"/>
              <a:tailEnd type="none" w="sm" len="sm"/>
            </a:ln>
          </p:spPr>
        </p:sp>
      </p:grpSp>
      <p:grpSp>
        <p:nvGrpSpPr>
          <p:cNvPr id="2216" name="Google Shape;2216;p58"/>
          <p:cNvGrpSpPr/>
          <p:nvPr/>
        </p:nvGrpSpPr>
        <p:grpSpPr>
          <a:xfrm>
            <a:off x="5659725" y="1818300"/>
            <a:ext cx="1895800" cy="1151888"/>
            <a:chOff x="5659725" y="1742100"/>
            <a:chExt cx="1895800" cy="1151888"/>
          </a:xfrm>
        </p:grpSpPr>
        <p:sp>
          <p:nvSpPr>
            <p:cNvPr id="2217" name="Google Shape;2217;p58"/>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sm" len="sm"/>
              <a:tailEnd type="none" w="sm" len="sm"/>
            </a:ln>
          </p:spPr>
        </p:sp>
        <p:sp>
          <p:nvSpPr>
            <p:cNvPr id="2218" name="Google Shape;2218;p58"/>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sm" len="sm"/>
              <a:tailEnd type="none" w="sm" len="sm"/>
            </a:ln>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cxnSp>
        <p:nvCxnSpPr>
          <p:cNvPr id="2223" name="Google Shape;2223;p59"/>
          <p:cNvCxnSpPr>
            <a:stCxn id="2224" idx="2"/>
            <a:endCxn id="2225" idx="0"/>
          </p:cNvCxnSpPr>
          <p:nvPr/>
        </p:nvCxnSpPr>
        <p:spPr>
          <a:xfrm rot="-5400000" flipH="1">
            <a:off x="3122149" y="2430119"/>
            <a:ext cx="550200" cy="2495100"/>
          </a:xfrm>
          <a:prstGeom prst="bentConnector3">
            <a:avLst>
              <a:gd name="adj1" fmla="val 49989"/>
            </a:avLst>
          </a:prstGeom>
          <a:noFill/>
          <a:ln w="76200" cap="flat" cmpd="sng">
            <a:solidFill>
              <a:schemeClr val="accent2"/>
            </a:solidFill>
            <a:prstDash val="solid"/>
            <a:round/>
            <a:headEnd type="none" w="sm" len="sm"/>
            <a:tailEnd type="none" w="sm" len="sm"/>
          </a:ln>
        </p:spPr>
      </p:cxnSp>
      <p:sp>
        <p:nvSpPr>
          <p:cNvPr id="2226" name="Google Shape;2226;p59"/>
          <p:cNvSpPr/>
          <p:nvPr/>
        </p:nvSpPr>
        <p:spPr>
          <a:xfrm>
            <a:off x="120649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27" name="Google Shape;2227;p59"/>
          <p:cNvCxnSpPr>
            <a:stCxn id="2228" idx="2"/>
            <a:endCxn id="2225" idx="0"/>
          </p:cNvCxnSpPr>
          <p:nvPr/>
        </p:nvCxnSpPr>
        <p:spPr>
          <a:xfrm rot="5400000">
            <a:off x="5617299" y="2430119"/>
            <a:ext cx="550200" cy="2495100"/>
          </a:xfrm>
          <a:prstGeom prst="bentConnector3">
            <a:avLst>
              <a:gd name="adj1" fmla="val 49989"/>
            </a:avLst>
          </a:prstGeom>
          <a:noFill/>
          <a:ln w="76200" cap="flat" cmpd="sng">
            <a:solidFill>
              <a:schemeClr val="accent2"/>
            </a:solidFill>
            <a:prstDash val="solid"/>
            <a:round/>
            <a:headEnd type="none" w="sm" len="sm"/>
            <a:tailEnd type="none" w="sm" len="sm"/>
          </a:ln>
        </p:spPr>
      </p:cxnSp>
      <p:sp>
        <p:nvSpPr>
          <p:cNvPr id="2229" name="Google Shape;2229;p59"/>
          <p:cNvSpPr/>
          <p:nvPr/>
        </p:nvSpPr>
        <p:spPr>
          <a:xfrm>
            <a:off x="619674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59"/>
          <p:cNvSpPr/>
          <p:nvPr/>
        </p:nvSpPr>
        <p:spPr>
          <a:xfrm>
            <a:off x="120649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59"/>
          <p:cNvSpPr/>
          <p:nvPr/>
        </p:nvSpPr>
        <p:spPr>
          <a:xfrm>
            <a:off x="619674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30" name="Google Shape;2230;p59"/>
          <p:cNvCxnSpPr>
            <a:endCxn id="2225" idx="0"/>
          </p:cNvCxnSpPr>
          <p:nvPr/>
        </p:nvCxnSpPr>
        <p:spPr>
          <a:xfrm>
            <a:off x="4644800" y="3402450"/>
            <a:ext cx="0" cy="550200"/>
          </a:xfrm>
          <a:prstGeom prst="straightConnector1">
            <a:avLst/>
          </a:prstGeom>
          <a:noFill/>
          <a:ln w="76200" cap="flat" cmpd="sng">
            <a:solidFill>
              <a:schemeClr val="accent2"/>
            </a:solidFill>
            <a:prstDash val="solid"/>
            <a:round/>
            <a:headEnd type="none" w="sm" len="sm"/>
            <a:tailEnd type="none" w="sm" len="sm"/>
          </a:ln>
        </p:spPr>
      </p:cxnSp>
      <p:sp>
        <p:nvSpPr>
          <p:cNvPr id="2231" name="Google Shape;2231;p59"/>
          <p:cNvSpPr/>
          <p:nvPr/>
        </p:nvSpPr>
        <p:spPr>
          <a:xfrm>
            <a:off x="3701611"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59"/>
          <p:cNvSpPr/>
          <p:nvPr/>
        </p:nvSpPr>
        <p:spPr>
          <a:xfrm>
            <a:off x="3701611"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59"/>
          <p:cNvSpPr/>
          <p:nvPr/>
        </p:nvSpPr>
        <p:spPr>
          <a:xfrm>
            <a:off x="3444713"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59"/>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Suggestion</a:t>
            </a:r>
            <a:endParaRPr/>
          </a:p>
        </p:txBody>
      </p:sp>
      <p:sp>
        <p:nvSpPr>
          <p:cNvPr id="2235" name="Google Shape;2235;p59"/>
          <p:cNvSpPr txBox="1"/>
          <p:nvPr/>
        </p:nvSpPr>
        <p:spPr>
          <a:xfrm>
            <a:off x="3870158" y="1926891"/>
            <a:ext cx="1544400"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The government needs to support blockchain construction both in legal and infrastructure</a:t>
            </a:r>
            <a:endParaRPr sz="1200" b="0" i="0" u="none" strike="noStrike" cap="none">
              <a:solidFill>
                <a:schemeClr val="dk1"/>
              </a:solidFill>
              <a:latin typeface="Roboto"/>
              <a:ea typeface="Roboto"/>
              <a:cs typeface="Roboto"/>
              <a:sym typeface="Roboto"/>
            </a:endParaRPr>
          </a:p>
        </p:txBody>
      </p:sp>
      <p:sp>
        <p:nvSpPr>
          <p:cNvPr id="2236" name="Google Shape;2236;p59"/>
          <p:cNvSpPr txBox="1"/>
          <p:nvPr/>
        </p:nvSpPr>
        <p:spPr>
          <a:xfrm>
            <a:off x="1389534" y="2087516"/>
            <a:ext cx="1544400"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IoT, Blockchain and Financial Business Process Integration</a:t>
            </a:r>
            <a:endParaRPr sz="1200" b="0" i="0" u="none" strike="noStrike" cap="none">
              <a:solidFill>
                <a:schemeClr val="dk1"/>
              </a:solidFill>
              <a:latin typeface="Roboto"/>
              <a:ea typeface="Roboto"/>
              <a:cs typeface="Roboto"/>
              <a:sym typeface="Roboto"/>
            </a:endParaRPr>
          </a:p>
        </p:txBody>
      </p:sp>
      <p:sp>
        <p:nvSpPr>
          <p:cNvPr id="2237" name="Google Shape;2237;p59"/>
          <p:cNvSpPr txBox="1"/>
          <p:nvPr/>
        </p:nvSpPr>
        <p:spPr>
          <a:xfrm>
            <a:off x="6393101" y="2068844"/>
            <a:ext cx="1544400" cy="7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Accounts Receivable Financing</a:t>
            </a:r>
            <a:endParaRPr sz="1200" b="0" i="0" u="none" strike="noStrike" cap="none">
              <a:solidFill>
                <a:schemeClr val="dk1"/>
              </a:solidFill>
              <a:latin typeface="Roboto"/>
              <a:ea typeface="Roboto"/>
              <a:cs typeface="Roboto"/>
              <a:sym typeface="Roboto"/>
            </a:endParaRPr>
          </a:p>
        </p:txBody>
      </p:sp>
      <p:sp>
        <p:nvSpPr>
          <p:cNvPr id="2238" name="Google Shape;2238;p59"/>
          <p:cNvSpPr/>
          <p:nvPr/>
        </p:nvSpPr>
        <p:spPr>
          <a:xfrm>
            <a:off x="3565786" y="1416309"/>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cxnSp>
        <p:nvCxnSpPr>
          <p:cNvPr id="2239" name="Google Shape;2239;p59"/>
          <p:cNvCxnSpPr>
            <a:stCxn id="2228" idx="2"/>
            <a:endCxn id="2225" idx="0"/>
          </p:cNvCxnSpPr>
          <p:nvPr/>
        </p:nvCxnSpPr>
        <p:spPr>
          <a:xfrm rot="5400000">
            <a:off x="5617299" y="2430119"/>
            <a:ext cx="550200" cy="2495100"/>
          </a:xfrm>
          <a:prstGeom prst="bentConnector3">
            <a:avLst>
              <a:gd name="adj1" fmla="val 49989"/>
            </a:avLst>
          </a:prstGeom>
          <a:noFill/>
          <a:ln w="28575" cap="flat" cmpd="sng">
            <a:solidFill>
              <a:schemeClr val="accent4"/>
            </a:solidFill>
            <a:prstDash val="solid"/>
            <a:round/>
            <a:headEnd type="none" w="sm" len="sm"/>
            <a:tailEnd type="none" w="sm" len="sm"/>
          </a:ln>
        </p:spPr>
      </p:cxnSp>
      <p:cxnSp>
        <p:nvCxnSpPr>
          <p:cNvPr id="2240" name="Google Shape;2240;p59"/>
          <p:cNvCxnSpPr>
            <a:stCxn id="2232" idx="2"/>
            <a:endCxn id="2225" idx="0"/>
          </p:cNvCxnSpPr>
          <p:nvPr/>
        </p:nvCxnSpPr>
        <p:spPr>
          <a:xfrm>
            <a:off x="4644811" y="3402569"/>
            <a:ext cx="0" cy="550200"/>
          </a:xfrm>
          <a:prstGeom prst="straightConnector1">
            <a:avLst/>
          </a:prstGeom>
          <a:noFill/>
          <a:ln w="28575" cap="flat" cmpd="sng">
            <a:solidFill>
              <a:schemeClr val="accent4"/>
            </a:solidFill>
            <a:prstDash val="solid"/>
            <a:round/>
            <a:headEnd type="none" w="sm" len="sm"/>
            <a:tailEnd type="none" w="sm" len="sm"/>
          </a:ln>
        </p:spPr>
      </p:cxnSp>
      <p:sp>
        <p:nvSpPr>
          <p:cNvPr id="2241" name="Google Shape;2241;p59"/>
          <p:cNvSpPr/>
          <p:nvPr/>
        </p:nvSpPr>
        <p:spPr>
          <a:xfrm>
            <a:off x="949600"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59"/>
          <p:cNvSpPr/>
          <p:nvPr/>
        </p:nvSpPr>
        <p:spPr>
          <a:xfrm>
            <a:off x="5939850"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3" name="Google Shape;2243;p59"/>
          <p:cNvGrpSpPr/>
          <p:nvPr/>
        </p:nvGrpSpPr>
        <p:grpSpPr>
          <a:xfrm>
            <a:off x="6053161" y="1405704"/>
            <a:ext cx="354778" cy="339271"/>
            <a:chOff x="5045500" y="842250"/>
            <a:chExt cx="503875" cy="481850"/>
          </a:xfrm>
        </p:grpSpPr>
        <p:sp>
          <p:nvSpPr>
            <p:cNvPr id="2244" name="Google Shape;2244;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245" name="Google Shape;2245;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246" name="Google Shape;2246;p59"/>
          <p:cNvGrpSpPr/>
          <p:nvPr/>
        </p:nvGrpSpPr>
        <p:grpSpPr>
          <a:xfrm>
            <a:off x="1070198" y="1426281"/>
            <a:ext cx="340204" cy="298116"/>
            <a:chOff x="899850" y="871450"/>
            <a:chExt cx="483175" cy="423400"/>
          </a:xfrm>
        </p:grpSpPr>
        <p:sp>
          <p:nvSpPr>
            <p:cNvPr id="2247" name="Google Shape;2247;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248" name="Google Shape;2248;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249" name="Google Shape;2249;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250" name="Google Shape;2250;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2251" name="Google Shape;2251;p59"/>
          <p:cNvSpPr/>
          <p:nvPr/>
        </p:nvSpPr>
        <p:spPr>
          <a:xfrm>
            <a:off x="3701600" y="3952650"/>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59"/>
          <p:cNvSpPr/>
          <p:nvPr/>
        </p:nvSpPr>
        <p:spPr>
          <a:xfrm>
            <a:off x="3701600" y="3952650"/>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52" name="Google Shape;2252;p59"/>
          <p:cNvCxnSpPr>
            <a:stCxn id="2224" idx="2"/>
            <a:endCxn id="2225" idx="0"/>
          </p:cNvCxnSpPr>
          <p:nvPr/>
        </p:nvCxnSpPr>
        <p:spPr>
          <a:xfrm rot="-5400000" flipH="1">
            <a:off x="3122149" y="2430119"/>
            <a:ext cx="550200" cy="2495100"/>
          </a:xfrm>
          <a:prstGeom prst="bentConnector3">
            <a:avLst>
              <a:gd name="adj1" fmla="val 49989"/>
            </a:avLst>
          </a:prstGeom>
          <a:noFill/>
          <a:ln w="28575" cap="flat" cmpd="sng">
            <a:solidFill>
              <a:schemeClr val="accent4"/>
            </a:solidFill>
            <a:prstDash val="solid"/>
            <a:round/>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60"/>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Discussion on Blockchain Technology</a:t>
            </a:r>
            <a:endParaRPr sz="2800"/>
          </a:p>
        </p:txBody>
      </p:sp>
      <p:grpSp>
        <p:nvGrpSpPr>
          <p:cNvPr id="2258" name="Google Shape;2258;p60"/>
          <p:cNvGrpSpPr/>
          <p:nvPr/>
        </p:nvGrpSpPr>
        <p:grpSpPr>
          <a:xfrm>
            <a:off x="514800" y="1081781"/>
            <a:ext cx="2187185" cy="2942536"/>
            <a:chOff x="3478424" y="1308364"/>
            <a:chExt cx="2187185" cy="2942536"/>
          </a:xfrm>
        </p:grpSpPr>
        <p:sp>
          <p:nvSpPr>
            <p:cNvPr id="2259" name="Google Shape;2259;p6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6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6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6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6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6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6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6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6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6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6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6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6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6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6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6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6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6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6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6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6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6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6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6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6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6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6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6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6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6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6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6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6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6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6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6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6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6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6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6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6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6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6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2" name="Google Shape;2302;p60"/>
            <p:cNvGrpSpPr/>
            <p:nvPr/>
          </p:nvGrpSpPr>
          <p:grpSpPr>
            <a:xfrm>
              <a:off x="3478424" y="1308364"/>
              <a:ext cx="2180470" cy="1878295"/>
              <a:chOff x="5553063" y="1487604"/>
              <a:chExt cx="1981525" cy="1707075"/>
            </a:xfrm>
          </p:grpSpPr>
          <p:sp>
            <p:nvSpPr>
              <p:cNvPr id="2303" name="Google Shape;2303;p6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6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05" name="Google Shape;2305;p60"/>
          <p:cNvGrpSpPr/>
          <p:nvPr/>
        </p:nvGrpSpPr>
        <p:grpSpPr>
          <a:xfrm>
            <a:off x="7035206" y="1632349"/>
            <a:ext cx="368186" cy="366364"/>
            <a:chOff x="-62151950" y="4111775"/>
            <a:chExt cx="318225" cy="316650"/>
          </a:xfrm>
        </p:grpSpPr>
        <p:sp>
          <p:nvSpPr>
            <p:cNvPr id="2306" name="Google Shape;2306;p6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6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6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6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61"/>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Why Blockchain?</a:t>
            </a:r>
            <a:endParaRPr/>
          </a:p>
        </p:txBody>
      </p:sp>
      <p:grpSp>
        <p:nvGrpSpPr>
          <p:cNvPr id="2315" name="Google Shape;2315;p61"/>
          <p:cNvGrpSpPr/>
          <p:nvPr/>
        </p:nvGrpSpPr>
        <p:grpSpPr>
          <a:xfrm>
            <a:off x="5474854" y="955554"/>
            <a:ext cx="2532440" cy="1821563"/>
            <a:chOff x="3018283" y="1634595"/>
            <a:chExt cx="3050209" cy="2381867"/>
          </a:xfrm>
        </p:grpSpPr>
        <p:grpSp>
          <p:nvGrpSpPr>
            <p:cNvPr id="2316" name="Google Shape;2316;p61"/>
            <p:cNvGrpSpPr/>
            <p:nvPr/>
          </p:nvGrpSpPr>
          <p:grpSpPr>
            <a:xfrm rot="3697694">
              <a:off x="4488459" y="2222237"/>
              <a:ext cx="1157423" cy="699014"/>
              <a:chOff x="3441057" y="2206786"/>
              <a:chExt cx="1157400" cy="699000"/>
            </a:xfrm>
          </p:grpSpPr>
          <p:cxnSp>
            <p:nvCxnSpPr>
              <p:cNvPr id="2317" name="Google Shape;2317;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18" name="Google Shape;2318;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19" name="Google Shape;2319;p61"/>
            <p:cNvGrpSpPr/>
            <p:nvPr/>
          </p:nvGrpSpPr>
          <p:grpSpPr>
            <a:xfrm rot="3697694">
              <a:off x="3953917" y="2602087"/>
              <a:ext cx="1157423" cy="699014"/>
              <a:chOff x="3441057" y="2206786"/>
              <a:chExt cx="1157400" cy="699000"/>
            </a:xfrm>
          </p:grpSpPr>
          <p:cxnSp>
            <p:nvCxnSpPr>
              <p:cNvPr id="2320" name="Google Shape;2320;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21" name="Google Shape;2321;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22" name="Google Shape;2322;p61"/>
            <p:cNvGrpSpPr/>
            <p:nvPr/>
          </p:nvGrpSpPr>
          <p:grpSpPr>
            <a:xfrm rot="3697694">
              <a:off x="3337463" y="2991674"/>
              <a:ext cx="1157423" cy="699014"/>
              <a:chOff x="3441057" y="2206786"/>
              <a:chExt cx="1157400" cy="699000"/>
            </a:xfrm>
          </p:grpSpPr>
          <p:cxnSp>
            <p:nvCxnSpPr>
              <p:cNvPr id="2323" name="Google Shape;2323;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24" name="Google Shape;2324;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25" name="Google Shape;2325;p61"/>
            <p:cNvGrpSpPr/>
            <p:nvPr/>
          </p:nvGrpSpPr>
          <p:grpSpPr>
            <a:xfrm>
              <a:off x="4028030" y="2544811"/>
              <a:ext cx="1157400" cy="699000"/>
              <a:chOff x="3441057" y="2206786"/>
              <a:chExt cx="1157400" cy="699000"/>
            </a:xfrm>
          </p:grpSpPr>
          <p:cxnSp>
            <p:nvCxnSpPr>
              <p:cNvPr id="2326" name="Google Shape;2326;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27" name="Google Shape;2327;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28" name="Google Shape;2328;p61"/>
            <p:cNvGrpSpPr/>
            <p:nvPr/>
          </p:nvGrpSpPr>
          <p:grpSpPr>
            <a:xfrm>
              <a:off x="4615002" y="2980236"/>
              <a:ext cx="1157400" cy="699000"/>
              <a:chOff x="3441057" y="2206786"/>
              <a:chExt cx="1157400" cy="699000"/>
            </a:xfrm>
          </p:grpSpPr>
          <p:cxnSp>
            <p:nvCxnSpPr>
              <p:cNvPr id="2329" name="Google Shape;2329;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30" name="Google Shape;2330;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31" name="Google Shape;2331;p61"/>
            <p:cNvGrpSpPr/>
            <p:nvPr/>
          </p:nvGrpSpPr>
          <p:grpSpPr>
            <a:xfrm>
              <a:off x="3441057" y="2206786"/>
              <a:ext cx="1157400" cy="699000"/>
              <a:chOff x="3441057" y="2206786"/>
              <a:chExt cx="1157400" cy="699000"/>
            </a:xfrm>
          </p:grpSpPr>
          <p:cxnSp>
            <p:nvCxnSpPr>
              <p:cNvPr id="2332" name="Google Shape;2332;p61"/>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2333" name="Google Shape;2333;p61"/>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2334" name="Google Shape;2334;p61"/>
            <p:cNvGrpSpPr/>
            <p:nvPr/>
          </p:nvGrpSpPr>
          <p:grpSpPr>
            <a:xfrm>
              <a:off x="4226889" y="1634595"/>
              <a:ext cx="598632" cy="805372"/>
              <a:chOff x="3478424" y="1308364"/>
              <a:chExt cx="2187185" cy="2942536"/>
            </a:xfrm>
          </p:grpSpPr>
          <p:sp>
            <p:nvSpPr>
              <p:cNvPr id="2335" name="Google Shape;2335;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8" name="Google Shape;2378;p61"/>
              <p:cNvGrpSpPr/>
              <p:nvPr/>
            </p:nvGrpSpPr>
            <p:grpSpPr>
              <a:xfrm>
                <a:off x="3478424" y="1308364"/>
                <a:ext cx="2180470" cy="1878295"/>
                <a:chOff x="5553063" y="1487604"/>
                <a:chExt cx="1981525" cy="1707075"/>
              </a:xfrm>
            </p:grpSpPr>
            <p:sp>
              <p:nvSpPr>
                <p:cNvPr id="2379" name="Google Shape;2379;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81" name="Google Shape;2381;p61"/>
            <p:cNvGrpSpPr/>
            <p:nvPr/>
          </p:nvGrpSpPr>
          <p:grpSpPr>
            <a:xfrm>
              <a:off x="4819732" y="1979138"/>
              <a:ext cx="598632" cy="805372"/>
              <a:chOff x="3478424" y="1308364"/>
              <a:chExt cx="2187185" cy="2942536"/>
            </a:xfrm>
          </p:grpSpPr>
          <p:sp>
            <p:nvSpPr>
              <p:cNvPr id="2382" name="Google Shape;2382;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5" name="Google Shape;2425;p61"/>
              <p:cNvGrpSpPr/>
              <p:nvPr/>
            </p:nvGrpSpPr>
            <p:grpSpPr>
              <a:xfrm>
                <a:off x="3478424" y="1308364"/>
                <a:ext cx="2180470" cy="1878295"/>
                <a:chOff x="5553063" y="1487604"/>
                <a:chExt cx="1981525" cy="1707075"/>
              </a:xfrm>
            </p:grpSpPr>
            <p:sp>
              <p:nvSpPr>
                <p:cNvPr id="2426" name="Google Shape;2426;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428" name="Google Shape;2428;p61"/>
            <p:cNvGrpSpPr/>
            <p:nvPr/>
          </p:nvGrpSpPr>
          <p:grpSpPr>
            <a:xfrm>
              <a:off x="5469860" y="2359776"/>
              <a:ext cx="598632" cy="805372"/>
              <a:chOff x="3478424" y="1308364"/>
              <a:chExt cx="2187185" cy="2942536"/>
            </a:xfrm>
          </p:grpSpPr>
          <p:sp>
            <p:nvSpPr>
              <p:cNvPr id="2429" name="Google Shape;2429;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2" name="Google Shape;2472;p61"/>
              <p:cNvGrpSpPr/>
              <p:nvPr/>
            </p:nvGrpSpPr>
            <p:grpSpPr>
              <a:xfrm>
                <a:off x="3478424" y="1308364"/>
                <a:ext cx="2180470" cy="1878295"/>
                <a:chOff x="5553063" y="1487604"/>
                <a:chExt cx="1981525" cy="1707075"/>
              </a:xfrm>
            </p:grpSpPr>
            <p:sp>
              <p:nvSpPr>
                <p:cNvPr id="2473" name="Google Shape;2473;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475" name="Google Shape;2475;p61"/>
            <p:cNvGrpSpPr/>
            <p:nvPr/>
          </p:nvGrpSpPr>
          <p:grpSpPr>
            <a:xfrm>
              <a:off x="3635042" y="1987866"/>
              <a:ext cx="598632" cy="805372"/>
              <a:chOff x="3478424" y="1308364"/>
              <a:chExt cx="2187185" cy="2942536"/>
            </a:xfrm>
          </p:grpSpPr>
          <p:sp>
            <p:nvSpPr>
              <p:cNvPr id="2476" name="Google Shape;2476;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9" name="Google Shape;2519;p61"/>
              <p:cNvGrpSpPr/>
              <p:nvPr/>
            </p:nvGrpSpPr>
            <p:grpSpPr>
              <a:xfrm>
                <a:off x="3478424" y="1308364"/>
                <a:ext cx="2180470" cy="1878295"/>
                <a:chOff x="5553063" y="1487604"/>
                <a:chExt cx="1981525" cy="1707075"/>
              </a:xfrm>
            </p:grpSpPr>
            <p:sp>
              <p:nvSpPr>
                <p:cNvPr id="2520" name="Google Shape;2520;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522" name="Google Shape;2522;p61"/>
            <p:cNvGrpSpPr/>
            <p:nvPr/>
          </p:nvGrpSpPr>
          <p:grpSpPr>
            <a:xfrm>
              <a:off x="4227884" y="2332409"/>
              <a:ext cx="598632" cy="805372"/>
              <a:chOff x="3478424" y="1308364"/>
              <a:chExt cx="2187185" cy="2942536"/>
            </a:xfrm>
          </p:grpSpPr>
          <p:sp>
            <p:nvSpPr>
              <p:cNvPr id="2523" name="Google Shape;2523;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6" name="Google Shape;2566;p61"/>
              <p:cNvGrpSpPr/>
              <p:nvPr/>
            </p:nvGrpSpPr>
            <p:grpSpPr>
              <a:xfrm>
                <a:off x="3478424" y="1308364"/>
                <a:ext cx="2180470" cy="1878295"/>
                <a:chOff x="5553063" y="1487604"/>
                <a:chExt cx="1981525" cy="1707075"/>
              </a:xfrm>
            </p:grpSpPr>
            <p:sp>
              <p:nvSpPr>
                <p:cNvPr id="2567" name="Google Shape;2567;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569" name="Google Shape;2569;p61"/>
            <p:cNvGrpSpPr/>
            <p:nvPr/>
          </p:nvGrpSpPr>
          <p:grpSpPr>
            <a:xfrm>
              <a:off x="4878013" y="2713047"/>
              <a:ext cx="598632" cy="805372"/>
              <a:chOff x="3478424" y="1308364"/>
              <a:chExt cx="2187185" cy="2942536"/>
            </a:xfrm>
          </p:grpSpPr>
          <p:sp>
            <p:nvSpPr>
              <p:cNvPr id="2570" name="Google Shape;2570;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3" name="Google Shape;2613;p61"/>
              <p:cNvGrpSpPr/>
              <p:nvPr/>
            </p:nvGrpSpPr>
            <p:grpSpPr>
              <a:xfrm>
                <a:off x="3478424" y="1308364"/>
                <a:ext cx="2180470" cy="1878295"/>
                <a:chOff x="5553063" y="1487604"/>
                <a:chExt cx="1981525" cy="1707075"/>
              </a:xfrm>
            </p:grpSpPr>
            <p:sp>
              <p:nvSpPr>
                <p:cNvPr id="2614" name="Google Shape;2614;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16" name="Google Shape;2616;p61"/>
            <p:cNvGrpSpPr/>
            <p:nvPr/>
          </p:nvGrpSpPr>
          <p:grpSpPr>
            <a:xfrm>
              <a:off x="3018283" y="2357045"/>
              <a:ext cx="598632" cy="805372"/>
              <a:chOff x="3478424" y="1308364"/>
              <a:chExt cx="2187185" cy="2942536"/>
            </a:xfrm>
          </p:grpSpPr>
          <p:sp>
            <p:nvSpPr>
              <p:cNvPr id="2617" name="Google Shape;2617;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0" name="Google Shape;2660;p61"/>
              <p:cNvGrpSpPr/>
              <p:nvPr/>
            </p:nvGrpSpPr>
            <p:grpSpPr>
              <a:xfrm>
                <a:off x="3478424" y="1308364"/>
                <a:ext cx="2180470" cy="1878295"/>
                <a:chOff x="5553063" y="1487604"/>
                <a:chExt cx="1981525" cy="1707075"/>
              </a:xfrm>
            </p:grpSpPr>
            <p:sp>
              <p:nvSpPr>
                <p:cNvPr id="2661" name="Google Shape;2661;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63" name="Google Shape;2663;p61"/>
            <p:cNvGrpSpPr/>
            <p:nvPr/>
          </p:nvGrpSpPr>
          <p:grpSpPr>
            <a:xfrm>
              <a:off x="3611125" y="2701588"/>
              <a:ext cx="598632" cy="805372"/>
              <a:chOff x="3478424" y="1308364"/>
              <a:chExt cx="2187185" cy="2942536"/>
            </a:xfrm>
          </p:grpSpPr>
          <p:sp>
            <p:nvSpPr>
              <p:cNvPr id="2664" name="Google Shape;2664;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7" name="Google Shape;2707;p61"/>
              <p:cNvGrpSpPr/>
              <p:nvPr/>
            </p:nvGrpSpPr>
            <p:grpSpPr>
              <a:xfrm>
                <a:off x="3478424" y="1308364"/>
                <a:ext cx="2180470" cy="1878295"/>
                <a:chOff x="5553063" y="1487604"/>
                <a:chExt cx="1981525" cy="1707075"/>
              </a:xfrm>
            </p:grpSpPr>
            <p:sp>
              <p:nvSpPr>
                <p:cNvPr id="2708" name="Google Shape;2708;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10" name="Google Shape;2710;p61"/>
            <p:cNvGrpSpPr/>
            <p:nvPr/>
          </p:nvGrpSpPr>
          <p:grpSpPr>
            <a:xfrm>
              <a:off x="4261254" y="3082226"/>
              <a:ext cx="598632" cy="805372"/>
              <a:chOff x="3478424" y="1308364"/>
              <a:chExt cx="2187185" cy="2942536"/>
            </a:xfrm>
          </p:grpSpPr>
          <p:sp>
            <p:nvSpPr>
              <p:cNvPr id="2711" name="Google Shape;2711;p61"/>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61"/>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61"/>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61"/>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61"/>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61"/>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61"/>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61"/>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61"/>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61"/>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61"/>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61"/>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61"/>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61"/>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61"/>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61"/>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61"/>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61"/>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61"/>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61"/>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61"/>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61"/>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61"/>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61"/>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61"/>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61"/>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61"/>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61"/>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61"/>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61"/>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61"/>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61"/>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61"/>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61"/>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61"/>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61"/>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61"/>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61"/>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61"/>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61"/>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61"/>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61"/>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61"/>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4" name="Google Shape;2754;p61"/>
              <p:cNvGrpSpPr/>
              <p:nvPr/>
            </p:nvGrpSpPr>
            <p:grpSpPr>
              <a:xfrm>
                <a:off x="3478424" y="1308364"/>
                <a:ext cx="2180470" cy="1878295"/>
                <a:chOff x="5553063" y="1487604"/>
                <a:chExt cx="1981525" cy="1707075"/>
              </a:xfrm>
            </p:grpSpPr>
            <p:sp>
              <p:nvSpPr>
                <p:cNvPr id="2755" name="Google Shape;2755;p61"/>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61"/>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757" name="Google Shape;2757;p61"/>
          <p:cNvGrpSpPr/>
          <p:nvPr/>
        </p:nvGrpSpPr>
        <p:grpSpPr>
          <a:xfrm>
            <a:off x="514775" y="2370160"/>
            <a:ext cx="3331505" cy="1509996"/>
            <a:chOff x="549300" y="2469057"/>
            <a:chExt cx="1891050" cy="1509996"/>
          </a:xfrm>
        </p:grpSpPr>
        <p:sp>
          <p:nvSpPr>
            <p:cNvPr id="2758" name="Google Shape;2758;p61"/>
            <p:cNvSpPr txBox="1"/>
            <p:nvPr/>
          </p:nvSpPr>
          <p:spPr>
            <a:xfrm>
              <a:off x="549300" y="2469057"/>
              <a:ext cx="1890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Why is Blockchain Relevant?</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59" name="Google Shape;2759;p61"/>
            <p:cNvSpPr txBox="1"/>
            <p:nvPr/>
          </p:nvSpPr>
          <p:spPr>
            <a:xfrm>
              <a:off x="549450" y="2721813"/>
              <a:ext cx="1890900" cy="1257240"/>
            </a:xfrm>
            <a:prstGeom prst="rect">
              <a:avLst/>
            </a:prstGeom>
            <a:noFill/>
            <a:ln>
              <a:noFill/>
            </a:ln>
          </p:spPr>
          <p:txBody>
            <a:bodyPr spcFirstLastPara="1" wrap="square" lIns="91425" tIns="91425" rIns="91425" bIns="91425" anchor="ctr"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zh-CN" sz="1200" b="0" i="0" u="none" strike="noStrike" cap="none">
                  <a:solidFill>
                    <a:srgbClr val="000000"/>
                  </a:solidFill>
                  <a:latin typeface="Roboto"/>
                  <a:ea typeface="Roboto"/>
                  <a:cs typeface="Roboto"/>
                  <a:sym typeface="Roboto"/>
                </a:rPr>
                <a:t>A </a:t>
              </a:r>
              <a:r>
                <a:rPr lang="zh-CN" sz="1200" b="1" i="0" u="none" strike="noStrike" cap="none">
                  <a:solidFill>
                    <a:srgbClr val="000000"/>
                  </a:solidFill>
                  <a:latin typeface="Roboto"/>
                  <a:ea typeface="Roboto"/>
                  <a:cs typeface="Roboto"/>
                  <a:sym typeface="Roboto"/>
                </a:rPr>
                <a:t>database structure </a:t>
              </a:r>
              <a:r>
                <a:rPr lang="zh-CN" sz="1200" b="0" i="0" u="none" strike="noStrike" cap="none">
                  <a:solidFill>
                    <a:srgbClr val="000000"/>
                  </a:solidFill>
                  <a:latin typeface="Roboto"/>
                  <a:ea typeface="Roboto"/>
                  <a:cs typeface="Roboto"/>
                  <a:sym typeface="Roboto"/>
                </a:rPr>
                <a:t>is needed in financial activities.</a:t>
              </a:r>
              <a:endParaRPr/>
            </a:p>
            <a:p>
              <a:pPr marL="171450" marR="0" lvl="0" indent="-171450" algn="l" rtl="0">
                <a:lnSpc>
                  <a:spcPct val="100000"/>
                </a:lnSpc>
                <a:spcBef>
                  <a:spcPts val="0"/>
                </a:spcBef>
                <a:spcAft>
                  <a:spcPts val="0"/>
                </a:spcAft>
                <a:buClr>
                  <a:srgbClr val="000000"/>
                </a:buClr>
                <a:buSzPts val="1200"/>
                <a:buFont typeface="Arial"/>
                <a:buChar char="•"/>
              </a:pPr>
              <a:r>
                <a:rPr lang="zh-CN" sz="1200" b="0" i="0" u="none" strike="noStrike" cap="none">
                  <a:solidFill>
                    <a:srgbClr val="000000"/>
                  </a:solidFill>
                  <a:latin typeface="Roboto"/>
                  <a:ea typeface="Roboto"/>
                  <a:cs typeface="Roboto"/>
                  <a:sym typeface="Roboto"/>
                </a:rPr>
                <a:t>Stakeholders need to </a:t>
              </a:r>
              <a:r>
                <a:rPr lang="zh-CN" sz="1200" b="1" i="0" u="none" strike="noStrike" cap="none">
                  <a:solidFill>
                    <a:srgbClr val="000000"/>
                  </a:solidFill>
                  <a:latin typeface="Roboto"/>
                  <a:ea typeface="Roboto"/>
                  <a:cs typeface="Roboto"/>
                  <a:sym typeface="Roboto"/>
                </a:rPr>
                <a:t>collaborate</a:t>
              </a:r>
              <a:r>
                <a:rPr lang="zh-CN" sz="1200" b="0" i="0" u="none" strike="noStrike" cap="none">
                  <a:solidFill>
                    <a:srgbClr val="000000"/>
                  </a:solidFill>
                  <a:latin typeface="Roboto"/>
                  <a:ea typeface="Roboto"/>
                  <a:cs typeface="Roboto"/>
                  <a:sym typeface="Roboto"/>
                </a:rPr>
                <a:t> digitally.</a:t>
              </a:r>
              <a:endParaRPr/>
            </a:p>
            <a:p>
              <a:pPr marL="171450" marR="0" lvl="0" indent="-171450" algn="l" rtl="0">
                <a:lnSpc>
                  <a:spcPct val="100000"/>
                </a:lnSpc>
                <a:spcBef>
                  <a:spcPts val="0"/>
                </a:spcBef>
                <a:spcAft>
                  <a:spcPts val="0"/>
                </a:spcAft>
                <a:buClr>
                  <a:srgbClr val="000000"/>
                </a:buClr>
                <a:buSzPts val="1200"/>
                <a:buFont typeface="Arial"/>
                <a:buChar char="•"/>
              </a:pPr>
              <a:r>
                <a:rPr lang="zh-CN" sz="1200" b="0" i="0" u="none" strike="noStrike" cap="none">
                  <a:solidFill>
                    <a:srgbClr val="000000"/>
                  </a:solidFill>
                  <a:latin typeface="Roboto"/>
                  <a:ea typeface="Roboto"/>
                  <a:cs typeface="Roboto"/>
                  <a:sym typeface="Roboto"/>
                </a:rPr>
                <a:t>Some stakeholders are not </a:t>
              </a:r>
              <a:r>
                <a:rPr lang="zh-CN" sz="1200" b="1" i="0" u="none" strike="noStrike" cap="none">
                  <a:solidFill>
                    <a:srgbClr val="000000"/>
                  </a:solidFill>
                  <a:latin typeface="Roboto"/>
                  <a:ea typeface="Roboto"/>
                  <a:cs typeface="Roboto"/>
                  <a:sym typeface="Roboto"/>
                </a:rPr>
                <a:t>trusted.</a:t>
              </a:r>
              <a:endParaRPr/>
            </a:p>
          </p:txBody>
        </p:sp>
      </p:grpSp>
      <p:grpSp>
        <p:nvGrpSpPr>
          <p:cNvPr id="2760" name="Google Shape;2760;p61"/>
          <p:cNvGrpSpPr/>
          <p:nvPr/>
        </p:nvGrpSpPr>
        <p:grpSpPr>
          <a:xfrm>
            <a:off x="514838" y="1061306"/>
            <a:ext cx="3331262" cy="712189"/>
            <a:chOff x="549363" y="1169337"/>
            <a:chExt cx="1890912" cy="712189"/>
          </a:xfrm>
        </p:grpSpPr>
        <p:sp>
          <p:nvSpPr>
            <p:cNvPr id="2761" name="Google Shape;2761;p61"/>
            <p:cNvSpPr txBox="1"/>
            <p:nvPr/>
          </p:nvSpPr>
          <p:spPr>
            <a:xfrm>
              <a:off x="549363" y="1169337"/>
              <a:ext cx="1890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Advantage of Blockchain</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62" name="Google Shape;2762;p61"/>
            <p:cNvSpPr txBox="1"/>
            <p:nvPr/>
          </p:nvSpPr>
          <p:spPr>
            <a:xfrm>
              <a:off x="549375" y="1422826"/>
              <a:ext cx="18909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rgbClr val="000000"/>
                  </a:solidFill>
                  <a:latin typeface="Roboto"/>
                  <a:ea typeface="Roboto"/>
                  <a:cs typeface="Roboto"/>
                  <a:sym typeface="Roboto"/>
                </a:rPr>
                <a:t>Transparent &amp; trustless</a:t>
              </a:r>
              <a:endParaRPr sz="1200" b="0" i="0" u="none" strike="noStrike" cap="none">
                <a:solidFill>
                  <a:srgbClr val="000000"/>
                </a:solidFill>
                <a:latin typeface="Roboto"/>
                <a:ea typeface="Roboto"/>
                <a:cs typeface="Roboto"/>
                <a:sym typeface="Roboto"/>
              </a:endParaRPr>
            </a:p>
          </p:txBody>
        </p:sp>
      </p:grpSp>
      <p:pic>
        <p:nvPicPr>
          <p:cNvPr id="2763" name="Google Shape;2763;p61"/>
          <p:cNvPicPr preferRelativeResize="0"/>
          <p:nvPr/>
        </p:nvPicPr>
        <p:blipFill rotWithShape="1">
          <a:blip r:embed="rId3">
            <a:alphaModFix/>
          </a:blip>
          <a:srcRect/>
          <a:stretch/>
        </p:blipFill>
        <p:spPr>
          <a:xfrm>
            <a:off x="5429187" y="2806641"/>
            <a:ext cx="2668040" cy="21327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62"/>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2769" name="Google Shape;2769;p62"/>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2770" name="Google Shape;2770;p62"/>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771" name="Google Shape;2771;p62"/>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72" name="Google Shape;2772;p62"/>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62"/>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74" name="Google Shape;2774;p62"/>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62"/>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76" name="Google Shape;2776;p62"/>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62"/>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78" name="Google Shape;2778;p62"/>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62"/>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80" name="Google Shape;2780;p62"/>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1" name="Google Shape;2781;p62"/>
          <p:cNvGrpSpPr/>
          <p:nvPr/>
        </p:nvGrpSpPr>
        <p:grpSpPr>
          <a:xfrm>
            <a:off x="860351" y="1900385"/>
            <a:ext cx="175422" cy="175407"/>
            <a:chOff x="-4478975" y="3251700"/>
            <a:chExt cx="293825" cy="293800"/>
          </a:xfrm>
        </p:grpSpPr>
        <p:sp>
          <p:nvSpPr>
            <p:cNvPr id="2782" name="Google Shape;2782;p6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6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6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5" name="Google Shape;2785;p62"/>
          <p:cNvGrpSpPr/>
          <p:nvPr/>
        </p:nvGrpSpPr>
        <p:grpSpPr>
          <a:xfrm>
            <a:off x="854280" y="1363754"/>
            <a:ext cx="177766" cy="173989"/>
            <a:chOff x="-4480550" y="3970800"/>
            <a:chExt cx="297750" cy="291425"/>
          </a:xfrm>
        </p:grpSpPr>
        <p:sp>
          <p:nvSpPr>
            <p:cNvPr id="2786" name="Google Shape;2786;p6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787" name="Google Shape;2787;p6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2788" name="Google Shape;2788;p62"/>
          <p:cNvGrpSpPr/>
          <p:nvPr/>
        </p:nvGrpSpPr>
        <p:grpSpPr>
          <a:xfrm>
            <a:off x="859718" y="4148552"/>
            <a:ext cx="176825" cy="173467"/>
            <a:chOff x="-1183550" y="3586525"/>
            <a:chExt cx="296175" cy="290550"/>
          </a:xfrm>
        </p:grpSpPr>
        <p:sp>
          <p:nvSpPr>
            <p:cNvPr id="2789" name="Google Shape;2789;p6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6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6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6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6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6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6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6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6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8" name="Google Shape;2798;p62"/>
          <p:cNvGrpSpPr/>
          <p:nvPr/>
        </p:nvGrpSpPr>
        <p:grpSpPr>
          <a:xfrm>
            <a:off x="855133" y="2487389"/>
            <a:ext cx="175869" cy="174004"/>
            <a:chOff x="-1182750" y="3962900"/>
            <a:chExt cx="294575" cy="291450"/>
          </a:xfrm>
        </p:grpSpPr>
        <p:sp>
          <p:nvSpPr>
            <p:cNvPr id="2799" name="Google Shape;2799;p6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6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6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6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6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6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6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6" name="Google Shape;2806;p62"/>
          <p:cNvGrpSpPr/>
          <p:nvPr/>
        </p:nvGrpSpPr>
        <p:grpSpPr>
          <a:xfrm>
            <a:off x="856013" y="3610887"/>
            <a:ext cx="173915" cy="174348"/>
            <a:chOff x="-3771675" y="3971775"/>
            <a:chExt cx="291300" cy="292025"/>
          </a:xfrm>
        </p:grpSpPr>
        <p:sp>
          <p:nvSpPr>
            <p:cNvPr id="2807" name="Google Shape;2807;p6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6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6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6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6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2" name="Google Shape;2812;p62"/>
          <p:cNvGrpSpPr/>
          <p:nvPr/>
        </p:nvGrpSpPr>
        <p:grpSpPr>
          <a:xfrm>
            <a:off x="860565" y="3028466"/>
            <a:ext cx="174944" cy="165541"/>
            <a:chOff x="-1592325" y="3957400"/>
            <a:chExt cx="293025" cy="277275"/>
          </a:xfrm>
        </p:grpSpPr>
        <p:sp>
          <p:nvSpPr>
            <p:cNvPr id="2813" name="Google Shape;2813;p6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6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6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6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7" name="Google Shape;2817;p62"/>
          <p:cNvGrpSpPr/>
          <p:nvPr/>
        </p:nvGrpSpPr>
        <p:grpSpPr>
          <a:xfrm>
            <a:off x="2969783" y="1128115"/>
            <a:ext cx="5659391" cy="3301262"/>
            <a:chOff x="539100" y="3040839"/>
            <a:chExt cx="1772225" cy="974512"/>
          </a:xfrm>
        </p:grpSpPr>
        <p:sp>
          <p:nvSpPr>
            <p:cNvPr id="2818" name="Google Shape;2818;p62"/>
            <p:cNvSpPr txBox="1"/>
            <p:nvPr/>
          </p:nvSpPr>
          <p:spPr>
            <a:xfrm>
              <a:off x="539100" y="3040839"/>
              <a:ext cx="1772100" cy="12091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Local government may have concerns &amp; lack incentives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19" name="Google Shape;2819;p62"/>
            <p:cNvSpPr txBox="1"/>
            <p:nvPr/>
          </p:nvSpPr>
          <p:spPr>
            <a:xfrm>
              <a:off x="539225" y="3177008"/>
              <a:ext cx="1772100" cy="838343"/>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Creating risks for financial stability (borderless transactions on the blockchain)</a:t>
              </a:r>
              <a:endParaRPr/>
            </a:p>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Squeeze profit margin of the government</a:t>
              </a:r>
              <a:endParaRPr sz="14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63"/>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2825" name="Google Shape;2825;p63"/>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26" name="Google Shape;2826;p63"/>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827" name="Google Shape;2827;p63"/>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28" name="Google Shape;2828;p63"/>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63"/>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30" name="Google Shape;2830;p63"/>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63"/>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2832" name="Google Shape;2832;p63"/>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63"/>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34" name="Google Shape;2834;p63"/>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63"/>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36" name="Google Shape;2836;p63"/>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37" name="Google Shape;2837;p63"/>
          <p:cNvGrpSpPr/>
          <p:nvPr/>
        </p:nvGrpSpPr>
        <p:grpSpPr>
          <a:xfrm>
            <a:off x="860351" y="1900385"/>
            <a:ext cx="175422" cy="175407"/>
            <a:chOff x="-4478975" y="3251700"/>
            <a:chExt cx="293825" cy="293800"/>
          </a:xfrm>
        </p:grpSpPr>
        <p:sp>
          <p:nvSpPr>
            <p:cNvPr id="2838" name="Google Shape;2838;p6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6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6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1" name="Google Shape;2841;p63"/>
          <p:cNvGrpSpPr/>
          <p:nvPr/>
        </p:nvGrpSpPr>
        <p:grpSpPr>
          <a:xfrm>
            <a:off x="854280" y="1363754"/>
            <a:ext cx="177766" cy="173989"/>
            <a:chOff x="-4480550" y="3970800"/>
            <a:chExt cx="297750" cy="291425"/>
          </a:xfrm>
        </p:grpSpPr>
        <p:sp>
          <p:nvSpPr>
            <p:cNvPr id="2842" name="Google Shape;2842;p6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843" name="Google Shape;2843;p6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2844" name="Google Shape;2844;p63"/>
          <p:cNvGrpSpPr/>
          <p:nvPr/>
        </p:nvGrpSpPr>
        <p:grpSpPr>
          <a:xfrm>
            <a:off x="859718" y="4148552"/>
            <a:ext cx="176825" cy="173467"/>
            <a:chOff x="-1183550" y="3586525"/>
            <a:chExt cx="296175" cy="290550"/>
          </a:xfrm>
        </p:grpSpPr>
        <p:sp>
          <p:nvSpPr>
            <p:cNvPr id="2845" name="Google Shape;2845;p6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6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6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6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6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6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6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6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6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4" name="Google Shape;2854;p63"/>
          <p:cNvGrpSpPr/>
          <p:nvPr/>
        </p:nvGrpSpPr>
        <p:grpSpPr>
          <a:xfrm>
            <a:off x="855133" y="2487389"/>
            <a:ext cx="175869" cy="174004"/>
            <a:chOff x="-1182750" y="3962900"/>
            <a:chExt cx="294575" cy="291450"/>
          </a:xfrm>
        </p:grpSpPr>
        <p:sp>
          <p:nvSpPr>
            <p:cNvPr id="2855" name="Google Shape;2855;p6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6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6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6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6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6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6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2" name="Google Shape;2862;p63"/>
          <p:cNvGrpSpPr/>
          <p:nvPr/>
        </p:nvGrpSpPr>
        <p:grpSpPr>
          <a:xfrm>
            <a:off x="856013" y="3610887"/>
            <a:ext cx="173915" cy="174348"/>
            <a:chOff x="-3771675" y="3971775"/>
            <a:chExt cx="291300" cy="292025"/>
          </a:xfrm>
        </p:grpSpPr>
        <p:sp>
          <p:nvSpPr>
            <p:cNvPr id="2863" name="Google Shape;2863;p6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6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6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6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6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8" name="Google Shape;2868;p63"/>
          <p:cNvGrpSpPr/>
          <p:nvPr/>
        </p:nvGrpSpPr>
        <p:grpSpPr>
          <a:xfrm>
            <a:off x="860565" y="3028466"/>
            <a:ext cx="174944" cy="165541"/>
            <a:chOff x="-1592325" y="3957400"/>
            <a:chExt cx="293025" cy="277275"/>
          </a:xfrm>
        </p:grpSpPr>
        <p:sp>
          <p:nvSpPr>
            <p:cNvPr id="2869" name="Google Shape;2869;p6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6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6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6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3" name="Google Shape;2873;p63"/>
          <p:cNvGrpSpPr/>
          <p:nvPr/>
        </p:nvGrpSpPr>
        <p:grpSpPr>
          <a:xfrm>
            <a:off x="2969783" y="1128115"/>
            <a:ext cx="5659391" cy="3301262"/>
            <a:chOff x="539100" y="3040839"/>
            <a:chExt cx="1772225" cy="974512"/>
          </a:xfrm>
        </p:grpSpPr>
        <p:sp>
          <p:nvSpPr>
            <p:cNvPr id="2874" name="Google Shape;2874;p63"/>
            <p:cNvSpPr txBox="1"/>
            <p:nvPr/>
          </p:nvSpPr>
          <p:spPr>
            <a:xfrm>
              <a:off x="539100" y="3040839"/>
              <a:ext cx="1772100" cy="12091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Positive impact but lack incentives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75" name="Google Shape;2875;p63"/>
            <p:cNvSpPr txBox="1"/>
            <p:nvPr/>
          </p:nvSpPr>
          <p:spPr>
            <a:xfrm>
              <a:off x="539225" y="3177008"/>
              <a:ext cx="1772100" cy="838343"/>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Strong positive impact on the economy</a:t>
              </a:r>
              <a:endParaRPr/>
            </a:p>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But lack incentives to build</a:t>
              </a:r>
              <a:endParaRPr sz="14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64"/>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2881" name="Google Shape;2881;p64"/>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82" name="Google Shape;2882;p64"/>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883" name="Google Shape;2883;p64"/>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2884" name="Google Shape;2884;p64"/>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64"/>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86" name="Google Shape;2886;p64"/>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64"/>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88" name="Google Shape;2888;p64"/>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64"/>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90" name="Google Shape;2890;p64"/>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64"/>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92" name="Google Shape;2892;p64"/>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3" name="Google Shape;2893;p64"/>
          <p:cNvGrpSpPr/>
          <p:nvPr/>
        </p:nvGrpSpPr>
        <p:grpSpPr>
          <a:xfrm>
            <a:off x="860351" y="1900385"/>
            <a:ext cx="175422" cy="175407"/>
            <a:chOff x="-4478975" y="3251700"/>
            <a:chExt cx="293825" cy="293800"/>
          </a:xfrm>
        </p:grpSpPr>
        <p:sp>
          <p:nvSpPr>
            <p:cNvPr id="2894" name="Google Shape;2894;p6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6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6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7" name="Google Shape;2897;p64"/>
          <p:cNvGrpSpPr/>
          <p:nvPr/>
        </p:nvGrpSpPr>
        <p:grpSpPr>
          <a:xfrm>
            <a:off x="854280" y="1363754"/>
            <a:ext cx="177766" cy="173989"/>
            <a:chOff x="-4480550" y="3970800"/>
            <a:chExt cx="297750" cy="291425"/>
          </a:xfrm>
        </p:grpSpPr>
        <p:sp>
          <p:nvSpPr>
            <p:cNvPr id="2898" name="Google Shape;2898;p6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899" name="Google Shape;2899;p6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2900" name="Google Shape;2900;p64"/>
          <p:cNvGrpSpPr/>
          <p:nvPr/>
        </p:nvGrpSpPr>
        <p:grpSpPr>
          <a:xfrm>
            <a:off x="859718" y="4148552"/>
            <a:ext cx="176825" cy="173467"/>
            <a:chOff x="-1183550" y="3586525"/>
            <a:chExt cx="296175" cy="290550"/>
          </a:xfrm>
        </p:grpSpPr>
        <p:sp>
          <p:nvSpPr>
            <p:cNvPr id="2901" name="Google Shape;2901;p6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6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6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6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6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6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6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6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6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0" name="Google Shape;2910;p64"/>
          <p:cNvGrpSpPr/>
          <p:nvPr/>
        </p:nvGrpSpPr>
        <p:grpSpPr>
          <a:xfrm>
            <a:off x="855133" y="2487389"/>
            <a:ext cx="175869" cy="174004"/>
            <a:chOff x="-1182750" y="3962900"/>
            <a:chExt cx="294575" cy="291450"/>
          </a:xfrm>
        </p:grpSpPr>
        <p:sp>
          <p:nvSpPr>
            <p:cNvPr id="2911" name="Google Shape;2911;p6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6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6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6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6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6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6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8" name="Google Shape;2918;p64"/>
          <p:cNvGrpSpPr/>
          <p:nvPr/>
        </p:nvGrpSpPr>
        <p:grpSpPr>
          <a:xfrm>
            <a:off x="856013" y="3610887"/>
            <a:ext cx="173915" cy="174348"/>
            <a:chOff x="-3771675" y="3971775"/>
            <a:chExt cx="291300" cy="292025"/>
          </a:xfrm>
        </p:grpSpPr>
        <p:sp>
          <p:nvSpPr>
            <p:cNvPr id="2919" name="Google Shape;2919;p6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6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6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6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6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4" name="Google Shape;2924;p64"/>
          <p:cNvGrpSpPr/>
          <p:nvPr/>
        </p:nvGrpSpPr>
        <p:grpSpPr>
          <a:xfrm>
            <a:off x="860565" y="3028466"/>
            <a:ext cx="174944" cy="165541"/>
            <a:chOff x="-1592325" y="3957400"/>
            <a:chExt cx="293025" cy="277275"/>
          </a:xfrm>
        </p:grpSpPr>
        <p:sp>
          <p:nvSpPr>
            <p:cNvPr id="2925" name="Google Shape;2925;p6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6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6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6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9" name="Google Shape;2929;p64"/>
          <p:cNvGrpSpPr/>
          <p:nvPr/>
        </p:nvGrpSpPr>
        <p:grpSpPr>
          <a:xfrm>
            <a:off x="2969783" y="1128115"/>
            <a:ext cx="5659391" cy="3301262"/>
            <a:chOff x="539100" y="3040839"/>
            <a:chExt cx="1772225" cy="974512"/>
          </a:xfrm>
        </p:grpSpPr>
        <p:sp>
          <p:nvSpPr>
            <p:cNvPr id="2930" name="Google Shape;2930;p64"/>
            <p:cNvSpPr txBox="1"/>
            <p:nvPr/>
          </p:nvSpPr>
          <p:spPr>
            <a:xfrm>
              <a:off x="539100" y="3040839"/>
              <a:ext cx="1772100" cy="12091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Convenience &amp; safety for local residents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31" name="Google Shape;2931;p64"/>
            <p:cNvSpPr txBox="1"/>
            <p:nvPr/>
          </p:nvSpPr>
          <p:spPr>
            <a:xfrm>
              <a:off x="539225" y="3177008"/>
              <a:ext cx="1772100" cy="838343"/>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Inconvenient procedure to input the address of receiver and pending verification.</a:t>
              </a:r>
              <a:endParaRPr/>
            </a:p>
            <a:p>
              <a:pPr marL="0" marR="0" lvl="0" indent="0" algn="l" rtl="0">
                <a:lnSpc>
                  <a:spcPct val="150000"/>
                </a:lnSpc>
                <a:spcBef>
                  <a:spcPts val="0"/>
                </a:spcBef>
                <a:spcAft>
                  <a:spcPts val="0"/>
                </a:spcAft>
                <a:buClr>
                  <a:srgbClr val="000000"/>
                </a:buClr>
                <a:buSzPts val="1400"/>
                <a:buFont typeface="Arial"/>
                <a:buNone/>
              </a:pPr>
              <a:r>
                <a:rPr lang="zh-CN" sz="1400" b="0" i="0" u="none" strike="noStrike" cap="none">
                  <a:solidFill>
                    <a:srgbClr val="000000"/>
                  </a:solidFill>
                  <a:latin typeface="Roboto"/>
                  <a:ea typeface="Roboto"/>
                  <a:cs typeface="Roboto"/>
                  <a:sym typeface="Roboto"/>
                </a:rPr>
                <a:t>Private key stolen / hacked.</a:t>
              </a:r>
              <a:endParaRPr sz="1400" b="0" i="0" u="none" strike="noStrike" cap="none">
                <a:solidFill>
                  <a:srgbClr val="000000"/>
                </a:solidFill>
                <a:latin typeface="Roboto"/>
                <a:ea typeface="Roboto"/>
                <a:cs typeface="Roboto"/>
                <a:sym typeface="Roboto"/>
              </a:endParaRPr>
            </a:p>
          </p:txBody>
        </p:sp>
      </p:grpSp>
      <p:pic>
        <p:nvPicPr>
          <p:cNvPr id="2932" name="Google Shape;2932;p64"/>
          <p:cNvPicPr preferRelativeResize="0"/>
          <p:nvPr/>
        </p:nvPicPr>
        <p:blipFill rotWithShape="1">
          <a:blip r:embed="rId3">
            <a:alphaModFix/>
          </a:blip>
          <a:srcRect/>
          <a:stretch/>
        </p:blipFill>
        <p:spPr>
          <a:xfrm>
            <a:off x="3853334" y="2661393"/>
            <a:ext cx="3891890" cy="21157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65"/>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2938" name="Google Shape;2938;p65"/>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39" name="Google Shape;2939;p65"/>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940" name="Google Shape;2940;p65"/>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41" name="Google Shape;2941;p65"/>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65"/>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43" name="Google Shape;2943;p65"/>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65"/>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45" name="Google Shape;2945;p65"/>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65"/>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2947" name="Google Shape;2947;p65"/>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65"/>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49" name="Google Shape;2949;p65"/>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50" name="Google Shape;2950;p65"/>
          <p:cNvGrpSpPr/>
          <p:nvPr/>
        </p:nvGrpSpPr>
        <p:grpSpPr>
          <a:xfrm>
            <a:off x="860351" y="1900385"/>
            <a:ext cx="175422" cy="175407"/>
            <a:chOff x="-4478975" y="3251700"/>
            <a:chExt cx="293825" cy="293800"/>
          </a:xfrm>
        </p:grpSpPr>
        <p:sp>
          <p:nvSpPr>
            <p:cNvPr id="2951" name="Google Shape;2951;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4" name="Google Shape;2954;p65"/>
          <p:cNvGrpSpPr/>
          <p:nvPr/>
        </p:nvGrpSpPr>
        <p:grpSpPr>
          <a:xfrm>
            <a:off x="854280" y="1363754"/>
            <a:ext cx="177766" cy="173989"/>
            <a:chOff x="-4480550" y="3970800"/>
            <a:chExt cx="297750" cy="291425"/>
          </a:xfrm>
        </p:grpSpPr>
        <p:sp>
          <p:nvSpPr>
            <p:cNvPr id="2955" name="Google Shape;2955;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956" name="Google Shape;2956;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2957" name="Google Shape;2957;p65"/>
          <p:cNvGrpSpPr/>
          <p:nvPr/>
        </p:nvGrpSpPr>
        <p:grpSpPr>
          <a:xfrm>
            <a:off x="859718" y="4148552"/>
            <a:ext cx="176825" cy="173467"/>
            <a:chOff x="-1183550" y="3586525"/>
            <a:chExt cx="296175" cy="290550"/>
          </a:xfrm>
        </p:grpSpPr>
        <p:sp>
          <p:nvSpPr>
            <p:cNvPr id="2958" name="Google Shape;2958;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7" name="Google Shape;2967;p65"/>
          <p:cNvGrpSpPr/>
          <p:nvPr/>
        </p:nvGrpSpPr>
        <p:grpSpPr>
          <a:xfrm>
            <a:off x="855133" y="2487389"/>
            <a:ext cx="175869" cy="174004"/>
            <a:chOff x="-1182750" y="3962900"/>
            <a:chExt cx="294575" cy="291450"/>
          </a:xfrm>
        </p:grpSpPr>
        <p:sp>
          <p:nvSpPr>
            <p:cNvPr id="2968" name="Google Shape;2968;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75" name="Google Shape;2975;p65"/>
          <p:cNvGrpSpPr/>
          <p:nvPr/>
        </p:nvGrpSpPr>
        <p:grpSpPr>
          <a:xfrm>
            <a:off x="856013" y="3610887"/>
            <a:ext cx="173915" cy="174348"/>
            <a:chOff x="-3771675" y="3971775"/>
            <a:chExt cx="291300" cy="292025"/>
          </a:xfrm>
        </p:grpSpPr>
        <p:sp>
          <p:nvSpPr>
            <p:cNvPr id="2976" name="Google Shape;2976;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81" name="Google Shape;2981;p65"/>
          <p:cNvGrpSpPr/>
          <p:nvPr/>
        </p:nvGrpSpPr>
        <p:grpSpPr>
          <a:xfrm>
            <a:off x="860565" y="3028466"/>
            <a:ext cx="174944" cy="165541"/>
            <a:chOff x="-1592325" y="3957400"/>
            <a:chExt cx="293025" cy="277275"/>
          </a:xfrm>
        </p:grpSpPr>
        <p:sp>
          <p:nvSpPr>
            <p:cNvPr id="2982" name="Google Shape;2982;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6" name="Google Shape;2986;p65"/>
          <p:cNvSpPr txBox="1"/>
          <p:nvPr/>
        </p:nvSpPr>
        <p:spPr>
          <a:xfrm>
            <a:off x="2969783" y="1128115"/>
            <a:ext cx="5658992" cy="40962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Infrastructure &amp; trilemma</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pic>
        <p:nvPicPr>
          <p:cNvPr id="2987" name="Google Shape;2987;p65"/>
          <p:cNvPicPr preferRelativeResize="0"/>
          <p:nvPr/>
        </p:nvPicPr>
        <p:blipFill rotWithShape="1">
          <a:blip r:embed="rId3">
            <a:alphaModFix/>
          </a:blip>
          <a:srcRect l="45150" t="14511" r="30899" b="27053"/>
          <a:stretch/>
        </p:blipFill>
        <p:spPr>
          <a:xfrm>
            <a:off x="3154258" y="1630326"/>
            <a:ext cx="2119196" cy="3001300"/>
          </a:xfrm>
          <a:prstGeom prst="rect">
            <a:avLst/>
          </a:prstGeom>
          <a:noFill/>
          <a:ln>
            <a:noFill/>
          </a:ln>
        </p:spPr>
      </p:pic>
      <p:pic>
        <p:nvPicPr>
          <p:cNvPr id="2988" name="Google Shape;2988;p65"/>
          <p:cNvPicPr preferRelativeResize="0"/>
          <p:nvPr/>
        </p:nvPicPr>
        <p:blipFill rotWithShape="1">
          <a:blip r:embed="rId3">
            <a:alphaModFix/>
          </a:blip>
          <a:srcRect l="83566" t="71245" r="168" b="1208"/>
          <a:stretch/>
        </p:blipFill>
        <p:spPr>
          <a:xfrm>
            <a:off x="4358012" y="3716924"/>
            <a:ext cx="915442" cy="899979"/>
          </a:xfrm>
          <a:prstGeom prst="rect">
            <a:avLst/>
          </a:prstGeom>
          <a:noFill/>
          <a:ln>
            <a:noFill/>
          </a:ln>
        </p:spPr>
      </p:pic>
      <p:pic>
        <p:nvPicPr>
          <p:cNvPr id="2989" name="Google Shape;2989;p65"/>
          <p:cNvPicPr preferRelativeResize="0"/>
          <p:nvPr/>
        </p:nvPicPr>
        <p:blipFill rotWithShape="1">
          <a:blip r:embed="rId4">
            <a:alphaModFix/>
          </a:blip>
          <a:srcRect l="14245" r="15401"/>
          <a:stretch/>
        </p:blipFill>
        <p:spPr>
          <a:xfrm>
            <a:off x="6306149" y="1476084"/>
            <a:ext cx="1523138" cy="1301171"/>
          </a:xfrm>
          <a:prstGeom prst="rect">
            <a:avLst/>
          </a:prstGeom>
          <a:noFill/>
          <a:ln>
            <a:noFill/>
          </a:ln>
        </p:spPr>
      </p:pic>
      <p:pic>
        <p:nvPicPr>
          <p:cNvPr id="2990" name="Google Shape;2990;p65"/>
          <p:cNvPicPr preferRelativeResize="0"/>
          <p:nvPr/>
        </p:nvPicPr>
        <p:blipFill rotWithShape="1">
          <a:blip r:embed="rId5">
            <a:alphaModFix/>
          </a:blip>
          <a:srcRect/>
          <a:stretch/>
        </p:blipFill>
        <p:spPr>
          <a:xfrm>
            <a:off x="5636033" y="2851547"/>
            <a:ext cx="2863370" cy="1866449"/>
          </a:xfrm>
          <a:prstGeom prst="rect">
            <a:avLst/>
          </a:prstGeom>
          <a:noFill/>
          <a:ln>
            <a:noFill/>
          </a:ln>
        </p:spPr>
      </p:pic>
      <p:sp>
        <p:nvSpPr>
          <p:cNvPr id="2991" name="Google Shape;2991;p65"/>
          <p:cNvSpPr txBox="1"/>
          <p:nvPr/>
        </p:nvSpPr>
        <p:spPr>
          <a:xfrm>
            <a:off x="3154258" y="4616903"/>
            <a:ext cx="2119196" cy="30005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Low internet accessible rate</a:t>
            </a:r>
            <a:endParaRPr sz="1200" b="0" i="0" u="none" strike="noStrike" cap="none">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9"/>
          <p:cNvSpPr txBox="1">
            <a:spLocks noGrp="1"/>
          </p:cNvSpPr>
          <p:nvPr>
            <p:ph type="title"/>
          </p:nvPr>
        </p:nvSpPr>
        <p:spPr>
          <a:xfrm>
            <a:off x="514800" y="2900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Meaning of core features</a:t>
            </a:r>
            <a:endParaRPr/>
          </a:p>
        </p:txBody>
      </p:sp>
      <p:grpSp>
        <p:nvGrpSpPr>
          <p:cNvPr id="392" name="Google Shape;392;p39"/>
          <p:cNvGrpSpPr/>
          <p:nvPr/>
        </p:nvGrpSpPr>
        <p:grpSpPr>
          <a:xfrm>
            <a:off x="-203650" y="1606810"/>
            <a:ext cx="5100225" cy="2870090"/>
            <a:chOff x="-203650" y="1606810"/>
            <a:chExt cx="5100225" cy="2870090"/>
          </a:xfrm>
        </p:grpSpPr>
        <p:grpSp>
          <p:nvGrpSpPr>
            <p:cNvPr id="393" name="Google Shape;393;p39"/>
            <p:cNvGrpSpPr/>
            <p:nvPr/>
          </p:nvGrpSpPr>
          <p:grpSpPr>
            <a:xfrm>
              <a:off x="1919100" y="3439750"/>
              <a:ext cx="2977475" cy="1037150"/>
              <a:chOff x="1919100" y="3439750"/>
              <a:chExt cx="2977475" cy="1037150"/>
            </a:xfrm>
          </p:grpSpPr>
          <p:sp>
            <p:nvSpPr>
              <p:cNvPr id="394" name="Google Shape;394;p39"/>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395" name="Google Shape;395;p39"/>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96" name="Google Shape;396;p39"/>
            <p:cNvGrpSpPr/>
            <p:nvPr/>
          </p:nvGrpSpPr>
          <p:grpSpPr>
            <a:xfrm>
              <a:off x="-203650" y="1606810"/>
              <a:ext cx="3837000" cy="2332015"/>
              <a:chOff x="-203650" y="1606810"/>
              <a:chExt cx="3837000" cy="2332015"/>
            </a:xfrm>
          </p:grpSpPr>
          <p:sp>
            <p:nvSpPr>
              <p:cNvPr id="397" name="Google Shape;397;p39"/>
              <p:cNvSpPr txBox="1"/>
              <p:nvPr/>
            </p:nvSpPr>
            <p:spPr>
              <a:xfrm>
                <a:off x="934429" y="1606810"/>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Smart Contract</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398" name="Google Shape;398;p39"/>
              <p:cNvSpPr txBox="1"/>
              <p:nvPr/>
            </p:nvSpPr>
            <p:spPr>
              <a:xfrm>
                <a:off x="-203650" y="1995725"/>
                <a:ext cx="3837000" cy="1943100"/>
              </a:xfrm>
              <a:prstGeom prst="rect">
                <a:avLst/>
              </a:prstGeom>
              <a:noFill/>
              <a:ln>
                <a:noFill/>
              </a:ln>
            </p:spPr>
            <p:txBody>
              <a:bodyPr spcFirstLastPara="1" wrap="square" lIns="91425" tIns="91425" rIns="91425" bIns="91425" anchor="t" anchorCtr="0">
                <a:noAutofit/>
              </a:bodyPr>
              <a:lstStyle/>
              <a:p>
                <a:pPr marL="628650" marR="0" lvl="1" indent="-165100" algn="l" rtl="0">
                  <a:lnSpc>
                    <a:spcPct val="120000"/>
                  </a:lnSpc>
                  <a:spcBef>
                    <a:spcPts val="0"/>
                  </a:spcBef>
                  <a:spcAft>
                    <a:spcPts val="0"/>
                  </a:spcAft>
                  <a:buClr>
                    <a:srgbClr val="000000"/>
                  </a:buClr>
                  <a:buSzPts val="1300"/>
                  <a:buFont typeface="Roboto"/>
                  <a:buChar char="•"/>
                </a:pPr>
                <a:r>
                  <a:rPr lang="zh-CN" sz="1300" i="0" u="none" strike="noStrike" cap="none">
                    <a:solidFill>
                      <a:srgbClr val="000000"/>
                    </a:solidFill>
                    <a:latin typeface="Roboto"/>
                    <a:ea typeface="Roboto"/>
                    <a:cs typeface="Roboto"/>
                    <a:sym typeface="Roboto"/>
                  </a:rPr>
                  <a:t>terms and conditions are entered into by two or more parties (similarity)</a:t>
                </a:r>
                <a:endParaRPr sz="1300">
                  <a:latin typeface="Roboto"/>
                  <a:ea typeface="Roboto"/>
                  <a:cs typeface="Roboto"/>
                  <a:sym typeface="Roboto"/>
                </a:endParaRPr>
              </a:p>
              <a:p>
                <a:pPr marL="628650" marR="0" lvl="1" indent="-165100" algn="l" rtl="0">
                  <a:lnSpc>
                    <a:spcPct val="120000"/>
                  </a:lnSpc>
                  <a:spcBef>
                    <a:spcPts val="0"/>
                  </a:spcBef>
                  <a:spcAft>
                    <a:spcPts val="0"/>
                  </a:spcAft>
                  <a:buClr>
                    <a:srgbClr val="000000"/>
                  </a:buClr>
                  <a:buSzPts val="1300"/>
                  <a:buFont typeface="Arial"/>
                  <a:buChar char="•"/>
                </a:pPr>
                <a:r>
                  <a:rPr lang="zh-CN" sz="1300" i="0" u="none" strike="noStrike" cap="none">
                    <a:solidFill>
                      <a:srgbClr val="000000"/>
                    </a:solidFill>
                    <a:latin typeface="Roboto"/>
                    <a:ea typeface="Roboto"/>
                    <a:cs typeface="Roboto"/>
                    <a:sym typeface="Roboto"/>
                  </a:rPr>
                  <a:t>the implementation of the contract is done </a:t>
                </a:r>
                <a:r>
                  <a:rPr lang="zh-CN" sz="1300" b="1" i="0" u="none" strike="noStrike" cap="none">
                    <a:solidFill>
                      <a:srgbClr val="000000"/>
                    </a:solidFill>
                    <a:latin typeface="Roboto"/>
                    <a:ea typeface="Roboto"/>
                    <a:cs typeface="Roboto"/>
                    <a:sym typeface="Roboto"/>
                  </a:rPr>
                  <a:t>digitally</a:t>
                </a:r>
                <a:r>
                  <a:rPr lang="zh-CN" sz="1300" i="0" u="none" strike="noStrike" cap="none">
                    <a:solidFill>
                      <a:srgbClr val="000000"/>
                    </a:solidFill>
                    <a:latin typeface="Roboto"/>
                    <a:ea typeface="Roboto"/>
                    <a:cs typeface="Roboto"/>
                    <a:sym typeface="Roboto"/>
                  </a:rPr>
                  <a:t> without the need for a third party to track performance or execution (Difference)</a:t>
                </a:r>
                <a:endParaRPr sz="1700" i="0" u="none" strike="noStrike" cap="none">
                  <a:solidFill>
                    <a:schemeClr val="dk1"/>
                  </a:solidFill>
                  <a:latin typeface="Roboto"/>
                  <a:ea typeface="Roboto"/>
                  <a:cs typeface="Roboto"/>
                  <a:sym typeface="Roboto"/>
                </a:endParaRPr>
              </a:p>
            </p:txBody>
          </p:sp>
        </p:grpSp>
      </p:grpSp>
      <p:grpSp>
        <p:nvGrpSpPr>
          <p:cNvPr id="399" name="Google Shape;399;p39"/>
          <p:cNvGrpSpPr/>
          <p:nvPr/>
        </p:nvGrpSpPr>
        <p:grpSpPr>
          <a:xfrm>
            <a:off x="4241764" y="1606548"/>
            <a:ext cx="4795909" cy="2870352"/>
            <a:chOff x="4241764" y="1606548"/>
            <a:chExt cx="4795909" cy="2870352"/>
          </a:xfrm>
        </p:grpSpPr>
        <p:grpSp>
          <p:nvGrpSpPr>
            <p:cNvPr id="400" name="Google Shape;400;p39"/>
            <p:cNvGrpSpPr/>
            <p:nvPr/>
          </p:nvGrpSpPr>
          <p:grpSpPr>
            <a:xfrm>
              <a:off x="4241764" y="3439750"/>
              <a:ext cx="2977475" cy="1037150"/>
              <a:chOff x="4241764" y="3439750"/>
              <a:chExt cx="2977475" cy="1037150"/>
            </a:xfrm>
          </p:grpSpPr>
          <p:sp>
            <p:nvSpPr>
              <p:cNvPr id="401" name="Google Shape;401;p39"/>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sm" len="sm"/>
                <a:tailEnd type="none" w="sm" len="sm"/>
              </a:ln>
            </p:spPr>
          </p:sp>
          <p:sp>
            <p:nvSpPr>
              <p:cNvPr id="402" name="Google Shape;402;p39"/>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sm" len="sm"/>
                <a:tailEnd type="none" w="sm" len="sm"/>
              </a:ln>
            </p:spPr>
          </p:sp>
        </p:grpSp>
        <p:grpSp>
          <p:nvGrpSpPr>
            <p:cNvPr id="403" name="Google Shape;403;p39"/>
            <p:cNvGrpSpPr/>
            <p:nvPr/>
          </p:nvGrpSpPr>
          <p:grpSpPr>
            <a:xfrm>
              <a:off x="5286233" y="1606548"/>
              <a:ext cx="3751440" cy="2006096"/>
              <a:chOff x="5286233" y="1606548"/>
              <a:chExt cx="3751440" cy="2006096"/>
            </a:xfrm>
          </p:grpSpPr>
          <p:sp>
            <p:nvSpPr>
              <p:cNvPr id="404" name="Google Shape;404;p39"/>
              <p:cNvSpPr txBox="1"/>
              <p:nvPr/>
            </p:nvSpPr>
            <p:spPr>
              <a:xfrm>
                <a:off x="6135772" y="1606548"/>
                <a:ext cx="2180400" cy="27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Oracle</a:t>
                </a:r>
                <a:endParaRPr sz="20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405" name="Google Shape;405;p39"/>
              <p:cNvSpPr txBox="1"/>
              <p:nvPr/>
            </p:nvSpPr>
            <p:spPr>
              <a:xfrm>
                <a:off x="5286233" y="2117425"/>
                <a:ext cx="3751440" cy="1495219"/>
              </a:xfrm>
              <a:prstGeom prst="rect">
                <a:avLst/>
              </a:prstGeom>
              <a:noFill/>
              <a:ln>
                <a:noFill/>
              </a:ln>
            </p:spPr>
            <p:txBody>
              <a:bodyPr spcFirstLastPara="1" wrap="square" lIns="91425" tIns="91425" rIns="91425" bIns="91425" anchor="t" anchorCtr="0">
                <a:noAutofit/>
              </a:bodyPr>
              <a:lstStyle/>
              <a:p>
                <a:pPr marL="457200" marR="0" lvl="1" indent="0" algn="l" rtl="0">
                  <a:lnSpc>
                    <a:spcPct val="100000"/>
                  </a:lnSpc>
                  <a:spcBef>
                    <a:spcPts val="0"/>
                  </a:spcBef>
                  <a:spcAft>
                    <a:spcPts val="0"/>
                  </a:spcAft>
                  <a:buNone/>
                </a:pPr>
                <a:r>
                  <a:rPr lang="zh-CN" sz="1300" i="0" u="none" strike="noStrike" cap="none">
                    <a:solidFill>
                      <a:srgbClr val="000000"/>
                    </a:solidFill>
                    <a:latin typeface="Roboto"/>
                    <a:ea typeface="Roboto"/>
                    <a:cs typeface="Roboto"/>
                    <a:sym typeface="Roboto"/>
                  </a:rPr>
                  <a:t>an agent that finds and verifies real-world occurrences and submits this information to a specific blockchain to be used by smart contracts</a:t>
                </a:r>
                <a:endParaRPr sz="1300">
                  <a:latin typeface="Roboto"/>
                  <a:ea typeface="Roboto"/>
                  <a:cs typeface="Roboto"/>
                  <a:sym typeface="Roboto"/>
                </a:endParaRPr>
              </a:p>
            </p:txBody>
          </p:sp>
        </p:grpSp>
      </p:grpSp>
      <p:grpSp>
        <p:nvGrpSpPr>
          <p:cNvPr id="406" name="Google Shape;406;p39"/>
          <p:cNvGrpSpPr/>
          <p:nvPr/>
        </p:nvGrpSpPr>
        <p:grpSpPr>
          <a:xfrm>
            <a:off x="3478424" y="1308364"/>
            <a:ext cx="2187185" cy="2942536"/>
            <a:chOff x="3478424" y="1308364"/>
            <a:chExt cx="2187185" cy="2942536"/>
          </a:xfrm>
        </p:grpSpPr>
        <p:sp>
          <p:nvSpPr>
            <p:cNvPr id="407" name="Google Shape;407;p3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0" name="Google Shape;450;p39"/>
            <p:cNvGrpSpPr/>
            <p:nvPr/>
          </p:nvGrpSpPr>
          <p:grpSpPr>
            <a:xfrm>
              <a:off x="3478424" y="1308364"/>
              <a:ext cx="2180470" cy="1878295"/>
              <a:chOff x="5553063" y="1487604"/>
              <a:chExt cx="1981525" cy="1707075"/>
            </a:xfrm>
          </p:grpSpPr>
          <p:sp>
            <p:nvSpPr>
              <p:cNvPr id="451" name="Google Shape;451;p3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53" name="Google Shape;453;p39"/>
          <p:cNvSpPr/>
          <p:nvPr/>
        </p:nvSpPr>
        <p:spPr>
          <a:xfrm>
            <a:off x="1733929" y="94813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9"/>
          <p:cNvSpPr/>
          <p:nvPr/>
        </p:nvSpPr>
        <p:spPr>
          <a:xfrm>
            <a:off x="6935272" y="952654"/>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5" name="Google Shape;455;p39"/>
          <p:cNvGrpSpPr/>
          <p:nvPr/>
        </p:nvGrpSpPr>
        <p:grpSpPr>
          <a:xfrm>
            <a:off x="1848753" y="1056091"/>
            <a:ext cx="359972" cy="365467"/>
            <a:chOff x="-59400775" y="4084200"/>
            <a:chExt cx="311125" cy="315875"/>
          </a:xfrm>
        </p:grpSpPr>
        <p:sp>
          <p:nvSpPr>
            <p:cNvPr id="456" name="Google Shape;456;p3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39"/>
          <p:cNvGrpSpPr/>
          <p:nvPr/>
        </p:nvGrpSpPr>
        <p:grpSpPr>
          <a:xfrm>
            <a:off x="7041885" y="1060166"/>
            <a:ext cx="368186" cy="366364"/>
            <a:chOff x="-62151950" y="4111775"/>
            <a:chExt cx="318225" cy="316650"/>
          </a:xfrm>
        </p:grpSpPr>
        <p:sp>
          <p:nvSpPr>
            <p:cNvPr id="463" name="Google Shape;463;p3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7" name="Google Shape;467;p39"/>
          <p:cNvSpPr txBox="1"/>
          <p:nvPr/>
        </p:nvSpPr>
        <p:spPr>
          <a:xfrm>
            <a:off x="855300" y="4650900"/>
            <a:ext cx="74334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300" i="0" u="none" strike="noStrike" cap="none">
                <a:solidFill>
                  <a:srgbClr val="000000"/>
                </a:solidFill>
                <a:latin typeface="Roboto"/>
                <a:ea typeface="Roboto"/>
                <a:cs typeface="Roboto"/>
                <a:sym typeface="Roboto"/>
              </a:rPr>
              <a:t>Smart contracts (implementer) gather and verify the data through oracles (mechanism/software).</a:t>
            </a:r>
            <a:endParaRPr sz="1300">
              <a:latin typeface="Roboto"/>
              <a:ea typeface="Roboto"/>
              <a:cs typeface="Roboto"/>
              <a:sym typeface="Roboto"/>
            </a:endParaRPr>
          </a:p>
          <a:p>
            <a:pPr marL="0" marR="0" lvl="0" indent="0" algn="l" rtl="0">
              <a:lnSpc>
                <a:spcPct val="100000"/>
              </a:lnSpc>
              <a:spcBef>
                <a:spcPts val="0"/>
              </a:spcBef>
              <a:spcAft>
                <a:spcPts val="0"/>
              </a:spcAft>
              <a:buNone/>
            </a:pPr>
            <a:endParaRPr sz="1300" i="0" u="none" strike="noStrike" cap="none">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66"/>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2997" name="Google Shape;2997;p66"/>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998" name="Google Shape;2998;p66"/>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999" name="Google Shape;2999;p66"/>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00" name="Google Shape;3000;p66"/>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66"/>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3002" name="Google Shape;3002;p66"/>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66"/>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04" name="Google Shape;3004;p66"/>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66"/>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06" name="Google Shape;3006;p66"/>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66"/>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08" name="Google Shape;3008;p66"/>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9" name="Google Shape;3009;p66"/>
          <p:cNvGrpSpPr/>
          <p:nvPr/>
        </p:nvGrpSpPr>
        <p:grpSpPr>
          <a:xfrm>
            <a:off x="860351" y="1900385"/>
            <a:ext cx="175422" cy="175407"/>
            <a:chOff x="-4478975" y="3251700"/>
            <a:chExt cx="293825" cy="293800"/>
          </a:xfrm>
        </p:grpSpPr>
        <p:sp>
          <p:nvSpPr>
            <p:cNvPr id="3010" name="Google Shape;3010;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3" name="Google Shape;3013;p66"/>
          <p:cNvGrpSpPr/>
          <p:nvPr/>
        </p:nvGrpSpPr>
        <p:grpSpPr>
          <a:xfrm>
            <a:off x="854280" y="1363754"/>
            <a:ext cx="177766" cy="173989"/>
            <a:chOff x="-4480550" y="3970800"/>
            <a:chExt cx="297750" cy="291425"/>
          </a:xfrm>
        </p:grpSpPr>
        <p:sp>
          <p:nvSpPr>
            <p:cNvPr id="3014" name="Google Shape;301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3015" name="Google Shape;301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3016" name="Google Shape;3016;p66"/>
          <p:cNvGrpSpPr/>
          <p:nvPr/>
        </p:nvGrpSpPr>
        <p:grpSpPr>
          <a:xfrm>
            <a:off x="859718" y="4148552"/>
            <a:ext cx="176825" cy="173467"/>
            <a:chOff x="-1183550" y="3586525"/>
            <a:chExt cx="296175" cy="290550"/>
          </a:xfrm>
        </p:grpSpPr>
        <p:sp>
          <p:nvSpPr>
            <p:cNvPr id="3017" name="Google Shape;3017;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6" name="Google Shape;3026;p66"/>
          <p:cNvGrpSpPr/>
          <p:nvPr/>
        </p:nvGrpSpPr>
        <p:grpSpPr>
          <a:xfrm>
            <a:off x="855133" y="2487389"/>
            <a:ext cx="175869" cy="174004"/>
            <a:chOff x="-1182750" y="3962900"/>
            <a:chExt cx="294575" cy="291450"/>
          </a:xfrm>
        </p:grpSpPr>
        <p:sp>
          <p:nvSpPr>
            <p:cNvPr id="3027" name="Google Shape;3027;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4" name="Google Shape;3034;p66"/>
          <p:cNvGrpSpPr/>
          <p:nvPr/>
        </p:nvGrpSpPr>
        <p:grpSpPr>
          <a:xfrm>
            <a:off x="856013" y="3610887"/>
            <a:ext cx="173915" cy="174348"/>
            <a:chOff x="-3771675" y="3971775"/>
            <a:chExt cx="291300" cy="292025"/>
          </a:xfrm>
        </p:grpSpPr>
        <p:sp>
          <p:nvSpPr>
            <p:cNvPr id="3035" name="Google Shape;3035;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0" name="Google Shape;3040;p66"/>
          <p:cNvGrpSpPr/>
          <p:nvPr/>
        </p:nvGrpSpPr>
        <p:grpSpPr>
          <a:xfrm>
            <a:off x="860565" y="3028466"/>
            <a:ext cx="174944" cy="165541"/>
            <a:chOff x="-1592325" y="3957400"/>
            <a:chExt cx="293025" cy="277275"/>
          </a:xfrm>
        </p:grpSpPr>
        <p:sp>
          <p:nvSpPr>
            <p:cNvPr id="3041" name="Google Shape;3041;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5" name="Google Shape;3045;p66"/>
          <p:cNvSpPr txBox="1"/>
          <p:nvPr/>
        </p:nvSpPr>
        <p:spPr>
          <a:xfrm>
            <a:off x="2969783" y="1128115"/>
            <a:ext cx="5658992" cy="40962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Mining in POW system is energy intensive</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pic>
        <p:nvPicPr>
          <p:cNvPr id="3046" name="Google Shape;3046;p66"/>
          <p:cNvPicPr preferRelativeResize="0"/>
          <p:nvPr/>
        </p:nvPicPr>
        <p:blipFill rotWithShape="1">
          <a:blip r:embed="rId3">
            <a:alphaModFix/>
          </a:blip>
          <a:srcRect/>
          <a:stretch/>
        </p:blipFill>
        <p:spPr>
          <a:xfrm>
            <a:off x="3286383" y="1562211"/>
            <a:ext cx="4970513" cy="2452832"/>
          </a:xfrm>
          <a:prstGeom prst="rect">
            <a:avLst/>
          </a:prstGeom>
          <a:noFill/>
          <a:ln>
            <a:noFill/>
          </a:ln>
        </p:spPr>
      </p:pic>
      <p:sp>
        <p:nvSpPr>
          <p:cNvPr id="3047" name="Google Shape;3047;p66"/>
          <p:cNvSpPr txBox="1"/>
          <p:nvPr/>
        </p:nvSpPr>
        <p:spPr>
          <a:xfrm>
            <a:off x="3286382" y="4209181"/>
            <a:ext cx="4855433" cy="30005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Average years of household-equivalent electricity to mine one Bitcoin</a:t>
            </a:r>
            <a:endParaRPr sz="1200" b="0" i="0" u="none" strike="noStrike" cap="none">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67"/>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Issues Blockchain Technology Need to Overcome (PESTEL)</a:t>
            </a:r>
            <a:endParaRPr/>
          </a:p>
        </p:txBody>
      </p:sp>
      <p:sp>
        <p:nvSpPr>
          <p:cNvPr id="3053" name="Google Shape;3053;p67"/>
          <p:cNvSpPr txBox="1"/>
          <p:nvPr/>
        </p:nvSpPr>
        <p:spPr>
          <a:xfrm>
            <a:off x="1059438" y="1384911"/>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54" name="Google Shape;3054;p67"/>
          <p:cNvSpPr/>
          <p:nvPr/>
        </p:nvSpPr>
        <p:spPr>
          <a:xfrm>
            <a:off x="813716" y="1321490"/>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3055" name="Google Shape;3055;p67"/>
          <p:cNvSpPr txBox="1"/>
          <p:nvPr/>
        </p:nvSpPr>
        <p:spPr>
          <a:xfrm>
            <a:off x="1059438" y="2506138"/>
            <a:ext cx="915441"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Social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56" name="Google Shape;3056;p67"/>
          <p:cNvSpPr/>
          <p:nvPr/>
        </p:nvSpPr>
        <p:spPr>
          <a:xfrm>
            <a:off x="813716" y="2445132"/>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67"/>
          <p:cNvSpPr txBox="1"/>
          <p:nvPr/>
        </p:nvSpPr>
        <p:spPr>
          <a:xfrm>
            <a:off x="1059438" y="3632201"/>
            <a:ext cx="1537293" cy="1380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58" name="Google Shape;3058;p67"/>
          <p:cNvSpPr/>
          <p:nvPr/>
        </p:nvSpPr>
        <p:spPr>
          <a:xfrm>
            <a:off x="813716" y="3568784"/>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67"/>
          <p:cNvSpPr txBox="1"/>
          <p:nvPr/>
        </p:nvSpPr>
        <p:spPr>
          <a:xfrm>
            <a:off x="1059438" y="1922180"/>
            <a:ext cx="1226635" cy="1581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60" name="Google Shape;3060;p67"/>
          <p:cNvSpPr/>
          <p:nvPr/>
        </p:nvSpPr>
        <p:spPr>
          <a:xfrm>
            <a:off x="818731" y="1858759"/>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67"/>
          <p:cNvSpPr txBox="1"/>
          <p:nvPr/>
        </p:nvSpPr>
        <p:spPr>
          <a:xfrm>
            <a:off x="1059438" y="3035794"/>
            <a:ext cx="1439056" cy="1203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062" name="Google Shape;3062;p67"/>
          <p:cNvSpPr/>
          <p:nvPr/>
        </p:nvSpPr>
        <p:spPr>
          <a:xfrm>
            <a:off x="818731" y="2982401"/>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67"/>
          <p:cNvSpPr txBox="1"/>
          <p:nvPr/>
        </p:nvSpPr>
        <p:spPr>
          <a:xfrm>
            <a:off x="1059437" y="4147572"/>
            <a:ext cx="915442" cy="1323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rgbClr val="FF0000"/>
                </a:solidFill>
                <a:latin typeface="Fira Sans Extra Condensed SemiBold"/>
                <a:ea typeface="Fira Sans Extra Condensed SemiBold"/>
                <a:cs typeface="Fira Sans Extra Condensed SemiBold"/>
                <a:sym typeface="Fira Sans Extra Condensed SemiBold"/>
              </a:rPr>
              <a:t>Legal</a:t>
            </a:r>
            <a:endParaRPr sz="1800" b="0" i="0" u="none" strike="noStrike" cap="none">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3064" name="Google Shape;3064;p67"/>
          <p:cNvSpPr/>
          <p:nvPr/>
        </p:nvSpPr>
        <p:spPr>
          <a:xfrm>
            <a:off x="818731" y="4106053"/>
            <a:ext cx="267911" cy="267911"/>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65" name="Google Shape;3065;p67"/>
          <p:cNvGrpSpPr/>
          <p:nvPr/>
        </p:nvGrpSpPr>
        <p:grpSpPr>
          <a:xfrm>
            <a:off x="860351" y="1900385"/>
            <a:ext cx="175422" cy="175407"/>
            <a:chOff x="-4478975" y="3251700"/>
            <a:chExt cx="293825" cy="293800"/>
          </a:xfrm>
        </p:grpSpPr>
        <p:sp>
          <p:nvSpPr>
            <p:cNvPr id="3066" name="Google Shape;3066;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9" name="Google Shape;3069;p67"/>
          <p:cNvGrpSpPr/>
          <p:nvPr/>
        </p:nvGrpSpPr>
        <p:grpSpPr>
          <a:xfrm>
            <a:off x="854280" y="1363754"/>
            <a:ext cx="177766" cy="173989"/>
            <a:chOff x="-4480550" y="3970800"/>
            <a:chExt cx="297750" cy="291425"/>
          </a:xfrm>
        </p:grpSpPr>
        <p:sp>
          <p:nvSpPr>
            <p:cNvPr id="3070" name="Google Shape;3070;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3071" name="Google Shape;3071;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grpSp>
        <p:nvGrpSpPr>
          <p:cNvPr id="3072" name="Google Shape;3072;p67"/>
          <p:cNvGrpSpPr/>
          <p:nvPr/>
        </p:nvGrpSpPr>
        <p:grpSpPr>
          <a:xfrm>
            <a:off x="859718" y="4148552"/>
            <a:ext cx="176825" cy="173467"/>
            <a:chOff x="-1183550" y="3586525"/>
            <a:chExt cx="296175" cy="290550"/>
          </a:xfrm>
        </p:grpSpPr>
        <p:sp>
          <p:nvSpPr>
            <p:cNvPr id="3073" name="Google Shape;3073;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2" name="Google Shape;3082;p67"/>
          <p:cNvGrpSpPr/>
          <p:nvPr/>
        </p:nvGrpSpPr>
        <p:grpSpPr>
          <a:xfrm>
            <a:off x="855133" y="2487389"/>
            <a:ext cx="175869" cy="174004"/>
            <a:chOff x="-1182750" y="3962900"/>
            <a:chExt cx="294575" cy="291450"/>
          </a:xfrm>
        </p:grpSpPr>
        <p:sp>
          <p:nvSpPr>
            <p:cNvPr id="3083" name="Google Shape;3083;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90" name="Google Shape;3090;p67"/>
          <p:cNvGrpSpPr/>
          <p:nvPr/>
        </p:nvGrpSpPr>
        <p:grpSpPr>
          <a:xfrm>
            <a:off x="856013" y="3610887"/>
            <a:ext cx="173915" cy="174348"/>
            <a:chOff x="-3771675" y="3971775"/>
            <a:chExt cx="291300" cy="292025"/>
          </a:xfrm>
        </p:grpSpPr>
        <p:sp>
          <p:nvSpPr>
            <p:cNvPr id="3091" name="Google Shape;3091;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96" name="Google Shape;3096;p67"/>
          <p:cNvGrpSpPr/>
          <p:nvPr/>
        </p:nvGrpSpPr>
        <p:grpSpPr>
          <a:xfrm>
            <a:off x="860565" y="3028466"/>
            <a:ext cx="174944" cy="165541"/>
            <a:chOff x="-1592325" y="3957400"/>
            <a:chExt cx="293025" cy="277275"/>
          </a:xfrm>
        </p:grpSpPr>
        <p:sp>
          <p:nvSpPr>
            <p:cNvPr id="3097" name="Google Shape;3097;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01" name="Google Shape;3101;p67"/>
          <p:cNvSpPr txBox="1"/>
          <p:nvPr/>
        </p:nvSpPr>
        <p:spPr>
          <a:xfrm>
            <a:off x="2969783" y="1128115"/>
            <a:ext cx="5658992" cy="40962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About 20% of African countries have banned crypto assets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102" name="Google Shape;3102;p67"/>
          <p:cNvSpPr txBox="1"/>
          <p:nvPr/>
        </p:nvSpPr>
        <p:spPr>
          <a:xfrm>
            <a:off x="3286382" y="4209181"/>
            <a:ext cx="4855433" cy="30005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Crypto clampdown</a:t>
            </a:r>
            <a:endParaRPr sz="1200" b="0" i="0" u="none" strike="noStrike" cap="none">
              <a:solidFill>
                <a:schemeClr val="dk1"/>
              </a:solidFill>
              <a:latin typeface="Roboto"/>
              <a:ea typeface="Roboto"/>
              <a:cs typeface="Roboto"/>
              <a:sym typeface="Roboto"/>
            </a:endParaRPr>
          </a:p>
        </p:txBody>
      </p:sp>
      <p:pic>
        <p:nvPicPr>
          <p:cNvPr id="3103" name="Google Shape;3103;p67"/>
          <p:cNvPicPr preferRelativeResize="0"/>
          <p:nvPr/>
        </p:nvPicPr>
        <p:blipFill rotWithShape="1">
          <a:blip r:embed="rId3">
            <a:alphaModFix/>
          </a:blip>
          <a:srcRect/>
          <a:stretch/>
        </p:blipFill>
        <p:spPr>
          <a:xfrm>
            <a:off x="3876816" y="1540548"/>
            <a:ext cx="3844925" cy="270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7"/>
        <p:cNvGrpSpPr/>
        <p:nvPr/>
      </p:nvGrpSpPr>
      <p:grpSpPr>
        <a:xfrm>
          <a:off x="0" y="0"/>
          <a:ext cx="0" cy="0"/>
          <a:chOff x="0" y="0"/>
          <a:chExt cx="0" cy="0"/>
        </a:xfrm>
      </p:grpSpPr>
      <p:sp>
        <p:nvSpPr>
          <p:cNvPr id="3108" name="Google Shape;3108;p68"/>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Possible Solutions and Conclusion</a:t>
            </a:r>
            <a:endParaRPr sz="2800"/>
          </a:p>
        </p:txBody>
      </p:sp>
      <p:grpSp>
        <p:nvGrpSpPr>
          <p:cNvPr id="3109" name="Google Shape;3109;p68"/>
          <p:cNvGrpSpPr/>
          <p:nvPr/>
        </p:nvGrpSpPr>
        <p:grpSpPr>
          <a:xfrm>
            <a:off x="514800" y="1081781"/>
            <a:ext cx="2187185" cy="2942536"/>
            <a:chOff x="3478424" y="1308364"/>
            <a:chExt cx="2187185" cy="2942536"/>
          </a:xfrm>
        </p:grpSpPr>
        <p:sp>
          <p:nvSpPr>
            <p:cNvPr id="3110" name="Google Shape;3110;p68"/>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68"/>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68"/>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68"/>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68"/>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68"/>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68"/>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68"/>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68"/>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68"/>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68"/>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68"/>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68"/>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68"/>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68"/>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68"/>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68"/>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68"/>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68"/>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68"/>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68"/>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68"/>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68"/>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68"/>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68"/>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68"/>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68"/>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68"/>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68"/>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68"/>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68"/>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68"/>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68"/>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68"/>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68"/>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68"/>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68"/>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68"/>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68"/>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68"/>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68"/>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68"/>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68"/>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3" name="Google Shape;3153;p68"/>
            <p:cNvGrpSpPr/>
            <p:nvPr/>
          </p:nvGrpSpPr>
          <p:grpSpPr>
            <a:xfrm>
              <a:off x="3478424" y="1308364"/>
              <a:ext cx="2180470" cy="1878295"/>
              <a:chOff x="5553063" y="1487604"/>
              <a:chExt cx="1981525" cy="1707075"/>
            </a:xfrm>
          </p:grpSpPr>
          <p:sp>
            <p:nvSpPr>
              <p:cNvPr id="3154" name="Google Shape;3154;p68"/>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68"/>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56" name="Google Shape;3156;p68"/>
          <p:cNvGrpSpPr/>
          <p:nvPr/>
        </p:nvGrpSpPr>
        <p:grpSpPr>
          <a:xfrm>
            <a:off x="7035206" y="1632349"/>
            <a:ext cx="368186" cy="366364"/>
            <a:chOff x="-62151950" y="4111775"/>
            <a:chExt cx="318225" cy="316650"/>
          </a:xfrm>
        </p:grpSpPr>
        <p:sp>
          <p:nvSpPr>
            <p:cNvPr id="3157" name="Google Shape;3157;p6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6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6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6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grpSp>
        <p:nvGrpSpPr>
          <p:cNvPr id="3165" name="Google Shape;3165;p69"/>
          <p:cNvGrpSpPr/>
          <p:nvPr/>
        </p:nvGrpSpPr>
        <p:grpSpPr>
          <a:xfrm flipH="1">
            <a:off x="6004425" y="1283325"/>
            <a:ext cx="672700" cy="2635025"/>
            <a:chOff x="2440250" y="1283325"/>
            <a:chExt cx="672700" cy="2635025"/>
          </a:xfrm>
        </p:grpSpPr>
        <p:grpSp>
          <p:nvGrpSpPr>
            <p:cNvPr id="3166" name="Google Shape;3166;p69"/>
            <p:cNvGrpSpPr/>
            <p:nvPr/>
          </p:nvGrpSpPr>
          <p:grpSpPr>
            <a:xfrm>
              <a:off x="2440325" y="1283325"/>
              <a:ext cx="672625" cy="2635017"/>
              <a:chOff x="2440325" y="1283325"/>
              <a:chExt cx="672625" cy="2635017"/>
            </a:xfrm>
          </p:grpSpPr>
          <p:cxnSp>
            <p:nvCxnSpPr>
              <p:cNvPr id="3167" name="Google Shape;3167;p69"/>
              <p:cNvCxnSpPr/>
              <p:nvPr/>
            </p:nvCxnSpPr>
            <p:spPr>
              <a:xfrm rot="10800000">
                <a:off x="2706150" y="2984984"/>
                <a:ext cx="406800" cy="0"/>
              </a:xfrm>
              <a:prstGeom prst="straightConnector1">
                <a:avLst/>
              </a:prstGeom>
              <a:noFill/>
              <a:ln w="76200" cap="flat" cmpd="sng">
                <a:solidFill>
                  <a:schemeClr val="accent2"/>
                </a:solidFill>
                <a:prstDash val="solid"/>
                <a:round/>
                <a:headEnd type="none" w="sm" len="sm"/>
                <a:tailEnd type="none" w="sm" len="sm"/>
              </a:ln>
            </p:spPr>
          </p:cxnSp>
          <p:cxnSp>
            <p:nvCxnSpPr>
              <p:cNvPr id="3168" name="Google Shape;3168;p69"/>
              <p:cNvCxnSpPr/>
              <p:nvPr/>
            </p:nvCxnSpPr>
            <p:spPr>
              <a:xfrm rot="10800000">
                <a:off x="2683250" y="1283325"/>
                <a:ext cx="0" cy="2629800"/>
              </a:xfrm>
              <a:prstGeom prst="straightConnector1">
                <a:avLst/>
              </a:prstGeom>
              <a:noFill/>
              <a:ln w="76200" cap="flat" cmpd="sng">
                <a:solidFill>
                  <a:schemeClr val="accent2"/>
                </a:solidFill>
                <a:prstDash val="solid"/>
                <a:round/>
                <a:headEnd type="none" w="sm" len="sm"/>
                <a:tailEnd type="none" w="sm" len="sm"/>
              </a:ln>
            </p:spPr>
          </p:cxnSp>
          <p:cxnSp>
            <p:nvCxnSpPr>
              <p:cNvPr id="3169" name="Google Shape;3169;p69"/>
              <p:cNvCxnSpPr/>
              <p:nvPr/>
            </p:nvCxnSpPr>
            <p:spPr>
              <a:xfrm rot="10800000">
                <a:off x="2440325" y="1296075"/>
                <a:ext cx="281100" cy="0"/>
              </a:xfrm>
              <a:prstGeom prst="straightConnector1">
                <a:avLst/>
              </a:prstGeom>
              <a:noFill/>
              <a:ln w="76200" cap="flat" cmpd="sng">
                <a:solidFill>
                  <a:schemeClr val="accent2"/>
                </a:solidFill>
                <a:prstDash val="solid"/>
                <a:round/>
                <a:headEnd type="none" w="sm" len="sm"/>
                <a:tailEnd type="none" w="sm" len="sm"/>
              </a:ln>
            </p:spPr>
          </p:cxnSp>
          <p:cxnSp>
            <p:nvCxnSpPr>
              <p:cNvPr id="3170" name="Google Shape;3170;p69"/>
              <p:cNvCxnSpPr/>
              <p:nvPr/>
            </p:nvCxnSpPr>
            <p:spPr>
              <a:xfrm rot="10800000">
                <a:off x="2440325" y="3918342"/>
                <a:ext cx="281100" cy="0"/>
              </a:xfrm>
              <a:prstGeom prst="straightConnector1">
                <a:avLst/>
              </a:prstGeom>
              <a:noFill/>
              <a:ln w="76200" cap="flat" cmpd="sng">
                <a:solidFill>
                  <a:schemeClr val="accent2"/>
                </a:solidFill>
                <a:prstDash val="solid"/>
                <a:round/>
                <a:headEnd type="none" w="sm" len="sm"/>
                <a:tailEnd type="none" w="sm" len="sm"/>
              </a:ln>
            </p:spPr>
          </p:cxnSp>
          <p:cxnSp>
            <p:nvCxnSpPr>
              <p:cNvPr id="3171" name="Google Shape;3171;p69"/>
              <p:cNvCxnSpPr/>
              <p:nvPr/>
            </p:nvCxnSpPr>
            <p:spPr>
              <a:xfrm rot="10800000">
                <a:off x="2440325" y="2607209"/>
                <a:ext cx="281100" cy="0"/>
              </a:xfrm>
              <a:prstGeom prst="straightConnector1">
                <a:avLst/>
              </a:prstGeom>
              <a:noFill/>
              <a:ln w="76200" cap="flat" cmpd="sng">
                <a:solidFill>
                  <a:schemeClr val="accent2"/>
                </a:solidFill>
                <a:prstDash val="solid"/>
                <a:round/>
                <a:headEnd type="none" w="sm" len="sm"/>
                <a:tailEnd type="none" w="sm" len="sm"/>
              </a:ln>
            </p:spPr>
          </p:cxnSp>
        </p:grpSp>
        <p:grpSp>
          <p:nvGrpSpPr>
            <p:cNvPr id="3172" name="Google Shape;3172;p69"/>
            <p:cNvGrpSpPr/>
            <p:nvPr/>
          </p:nvGrpSpPr>
          <p:grpSpPr>
            <a:xfrm>
              <a:off x="2440250" y="1283325"/>
              <a:ext cx="672687" cy="2635025"/>
              <a:chOff x="2440263" y="1283325"/>
              <a:chExt cx="672687" cy="2635025"/>
            </a:xfrm>
          </p:grpSpPr>
          <p:cxnSp>
            <p:nvCxnSpPr>
              <p:cNvPr id="3173" name="Google Shape;3173;p69"/>
              <p:cNvCxnSpPr/>
              <p:nvPr/>
            </p:nvCxnSpPr>
            <p:spPr>
              <a:xfrm rot="10800000">
                <a:off x="2686050" y="2984984"/>
                <a:ext cx="426900" cy="0"/>
              </a:xfrm>
              <a:prstGeom prst="straightConnector1">
                <a:avLst/>
              </a:prstGeom>
              <a:noFill/>
              <a:ln w="28575" cap="flat" cmpd="sng">
                <a:solidFill>
                  <a:schemeClr val="accent4"/>
                </a:solidFill>
                <a:prstDash val="solid"/>
                <a:round/>
                <a:headEnd type="none" w="sm" len="sm"/>
                <a:tailEnd type="none" w="sm" len="sm"/>
              </a:ln>
            </p:spPr>
          </p:cxnSp>
          <p:cxnSp>
            <p:nvCxnSpPr>
              <p:cNvPr id="3174" name="Google Shape;3174;p69"/>
              <p:cNvCxnSpPr/>
              <p:nvPr/>
            </p:nvCxnSpPr>
            <p:spPr>
              <a:xfrm rot="10800000">
                <a:off x="2683250" y="1283325"/>
                <a:ext cx="0" cy="2629800"/>
              </a:xfrm>
              <a:prstGeom prst="straightConnector1">
                <a:avLst/>
              </a:prstGeom>
              <a:noFill/>
              <a:ln w="28575" cap="flat" cmpd="sng">
                <a:solidFill>
                  <a:schemeClr val="accent4"/>
                </a:solidFill>
                <a:prstDash val="solid"/>
                <a:round/>
                <a:headEnd type="none" w="sm" len="sm"/>
                <a:tailEnd type="none" w="sm" len="sm"/>
              </a:ln>
            </p:spPr>
          </p:cxnSp>
          <p:cxnSp>
            <p:nvCxnSpPr>
              <p:cNvPr id="3175" name="Google Shape;3175;p69"/>
              <p:cNvCxnSpPr/>
              <p:nvPr/>
            </p:nvCxnSpPr>
            <p:spPr>
              <a:xfrm rot="10800000">
                <a:off x="2440263" y="1296075"/>
                <a:ext cx="257100" cy="0"/>
              </a:xfrm>
              <a:prstGeom prst="straightConnector1">
                <a:avLst/>
              </a:prstGeom>
              <a:noFill/>
              <a:ln w="28575" cap="flat" cmpd="sng">
                <a:solidFill>
                  <a:schemeClr val="accent4"/>
                </a:solidFill>
                <a:prstDash val="solid"/>
                <a:round/>
                <a:headEnd type="none" w="sm" len="sm"/>
                <a:tailEnd type="none" w="sm" len="sm"/>
              </a:ln>
            </p:spPr>
          </p:cxnSp>
          <p:cxnSp>
            <p:nvCxnSpPr>
              <p:cNvPr id="3176" name="Google Shape;3176;p69"/>
              <p:cNvCxnSpPr/>
              <p:nvPr/>
            </p:nvCxnSpPr>
            <p:spPr>
              <a:xfrm rot="10800000">
                <a:off x="2440263" y="3918350"/>
                <a:ext cx="257100" cy="0"/>
              </a:xfrm>
              <a:prstGeom prst="straightConnector1">
                <a:avLst/>
              </a:prstGeom>
              <a:noFill/>
              <a:ln w="28575" cap="flat" cmpd="sng">
                <a:solidFill>
                  <a:schemeClr val="accent4"/>
                </a:solidFill>
                <a:prstDash val="solid"/>
                <a:round/>
                <a:headEnd type="none" w="sm" len="sm"/>
                <a:tailEnd type="none" w="sm" len="sm"/>
              </a:ln>
            </p:spPr>
          </p:cxnSp>
          <p:cxnSp>
            <p:nvCxnSpPr>
              <p:cNvPr id="3177" name="Google Shape;3177;p69"/>
              <p:cNvCxnSpPr/>
              <p:nvPr/>
            </p:nvCxnSpPr>
            <p:spPr>
              <a:xfrm rot="10800000">
                <a:off x="2440288" y="2607200"/>
                <a:ext cx="256500" cy="0"/>
              </a:xfrm>
              <a:prstGeom prst="straightConnector1">
                <a:avLst/>
              </a:prstGeom>
              <a:noFill/>
              <a:ln w="28575" cap="flat" cmpd="sng">
                <a:solidFill>
                  <a:schemeClr val="accent4"/>
                </a:solidFill>
                <a:prstDash val="solid"/>
                <a:round/>
                <a:headEnd type="none" w="sm" len="sm"/>
                <a:tailEnd type="none" w="sm" len="sm"/>
              </a:ln>
            </p:spPr>
          </p:cxnSp>
        </p:grpSp>
      </p:grpSp>
      <p:sp>
        <p:nvSpPr>
          <p:cNvPr id="3178" name="Google Shape;3178;p69"/>
          <p:cNvSpPr txBox="1">
            <a:spLocks noGrp="1"/>
          </p:cNvSpPr>
          <p:nvPr>
            <p:ph type="title"/>
          </p:nvPr>
        </p:nvSpPr>
        <p:spPr>
          <a:xfrm>
            <a:off x="511252" y="251772"/>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Incentive Programs</a:t>
            </a:r>
            <a:endParaRPr/>
          </a:p>
        </p:txBody>
      </p:sp>
      <p:grpSp>
        <p:nvGrpSpPr>
          <p:cNvPr id="3179" name="Google Shape;3179;p69"/>
          <p:cNvGrpSpPr/>
          <p:nvPr/>
        </p:nvGrpSpPr>
        <p:grpSpPr>
          <a:xfrm>
            <a:off x="3018283" y="1634595"/>
            <a:ext cx="3050209" cy="2381867"/>
            <a:chOff x="3018283" y="1634595"/>
            <a:chExt cx="3050209" cy="2381867"/>
          </a:xfrm>
        </p:grpSpPr>
        <p:grpSp>
          <p:nvGrpSpPr>
            <p:cNvPr id="3180" name="Google Shape;3180;p69"/>
            <p:cNvGrpSpPr/>
            <p:nvPr/>
          </p:nvGrpSpPr>
          <p:grpSpPr>
            <a:xfrm rot="3697694">
              <a:off x="4488459" y="2222237"/>
              <a:ext cx="1157423" cy="699014"/>
              <a:chOff x="3441057" y="2206786"/>
              <a:chExt cx="1157400" cy="699000"/>
            </a:xfrm>
          </p:grpSpPr>
          <p:cxnSp>
            <p:nvCxnSpPr>
              <p:cNvPr id="3181" name="Google Shape;3181;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82" name="Google Shape;3182;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83" name="Google Shape;3183;p69"/>
            <p:cNvGrpSpPr/>
            <p:nvPr/>
          </p:nvGrpSpPr>
          <p:grpSpPr>
            <a:xfrm rot="3697694">
              <a:off x="3953917" y="2602087"/>
              <a:ext cx="1157423" cy="699014"/>
              <a:chOff x="3441057" y="2206786"/>
              <a:chExt cx="1157400" cy="699000"/>
            </a:xfrm>
          </p:grpSpPr>
          <p:cxnSp>
            <p:nvCxnSpPr>
              <p:cNvPr id="3184" name="Google Shape;3184;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85" name="Google Shape;3185;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86" name="Google Shape;3186;p69"/>
            <p:cNvGrpSpPr/>
            <p:nvPr/>
          </p:nvGrpSpPr>
          <p:grpSpPr>
            <a:xfrm rot="3697694">
              <a:off x="3337463" y="2991674"/>
              <a:ext cx="1157423" cy="699014"/>
              <a:chOff x="3441057" y="2206786"/>
              <a:chExt cx="1157400" cy="699000"/>
            </a:xfrm>
          </p:grpSpPr>
          <p:cxnSp>
            <p:nvCxnSpPr>
              <p:cNvPr id="3187" name="Google Shape;3187;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88" name="Google Shape;3188;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89" name="Google Shape;3189;p69"/>
            <p:cNvGrpSpPr/>
            <p:nvPr/>
          </p:nvGrpSpPr>
          <p:grpSpPr>
            <a:xfrm>
              <a:off x="4028030" y="2544811"/>
              <a:ext cx="1157400" cy="699000"/>
              <a:chOff x="3441057" y="2206786"/>
              <a:chExt cx="1157400" cy="699000"/>
            </a:xfrm>
          </p:grpSpPr>
          <p:cxnSp>
            <p:nvCxnSpPr>
              <p:cNvPr id="3190" name="Google Shape;3190;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91" name="Google Shape;3191;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92" name="Google Shape;3192;p69"/>
            <p:cNvGrpSpPr/>
            <p:nvPr/>
          </p:nvGrpSpPr>
          <p:grpSpPr>
            <a:xfrm>
              <a:off x="4615002" y="2980236"/>
              <a:ext cx="1157400" cy="699000"/>
              <a:chOff x="3441057" y="2206786"/>
              <a:chExt cx="1157400" cy="699000"/>
            </a:xfrm>
          </p:grpSpPr>
          <p:cxnSp>
            <p:nvCxnSpPr>
              <p:cNvPr id="3193" name="Google Shape;3193;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94" name="Google Shape;3194;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95" name="Google Shape;3195;p69"/>
            <p:cNvGrpSpPr/>
            <p:nvPr/>
          </p:nvGrpSpPr>
          <p:grpSpPr>
            <a:xfrm>
              <a:off x="3441057" y="2206786"/>
              <a:ext cx="1157400" cy="699000"/>
              <a:chOff x="3441057" y="2206786"/>
              <a:chExt cx="1157400" cy="699000"/>
            </a:xfrm>
          </p:grpSpPr>
          <p:cxnSp>
            <p:nvCxnSpPr>
              <p:cNvPr id="3196" name="Google Shape;3196;p69"/>
              <p:cNvCxnSpPr/>
              <p:nvPr/>
            </p:nvCxnSpPr>
            <p:spPr>
              <a:xfrm rot="10800000" flipH="1">
                <a:off x="3441057" y="2206786"/>
                <a:ext cx="1157400" cy="699000"/>
              </a:xfrm>
              <a:prstGeom prst="straightConnector1">
                <a:avLst/>
              </a:prstGeom>
              <a:noFill/>
              <a:ln w="76200" cap="flat" cmpd="sng">
                <a:solidFill>
                  <a:schemeClr val="accent2"/>
                </a:solidFill>
                <a:prstDash val="solid"/>
                <a:round/>
                <a:headEnd type="none" w="sm" len="sm"/>
                <a:tailEnd type="none" w="sm" len="sm"/>
              </a:ln>
            </p:spPr>
          </p:cxnSp>
          <p:cxnSp>
            <p:nvCxnSpPr>
              <p:cNvPr id="3197" name="Google Shape;3197;p69"/>
              <p:cNvCxnSpPr/>
              <p:nvPr/>
            </p:nvCxnSpPr>
            <p:spPr>
              <a:xfrm rot="10800000" flipH="1">
                <a:off x="3441057" y="2206786"/>
                <a:ext cx="1157400" cy="699000"/>
              </a:xfrm>
              <a:prstGeom prst="straightConnector1">
                <a:avLst/>
              </a:prstGeom>
              <a:noFill/>
              <a:ln w="28575" cap="flat" cmpd="sng">
                <a:solidFill>
                  <a:schemeClr val="accent4"/>
                </a:solidFill>
                <a:prstDash val="solid"/>
                <a:round/>
                <a:headEnd type="none" w="sm" len="sm"/>
                <a:tailEnd type="none" w="sm" len="sm"/>
              </a:ln>
            </p:spPr>
          </p:cxnSp>
        </p:grpSp>
        <p:grpSp>
          <p:nvGrpSpPr>
            <p:cNvPr id="3198" name="Google Shape;3198;p69"/>
            <p:cNvGrpSpPr/>
            <p:nvPr/>
          </p:nvGrpSpPr>
          <p:grpSpPr>
            <a:xfrm>
              <a:off x="4226889" y="1634595"/>
              <a:ext cx="598632" cy="805372"/>
              <a:chOff x="3478424" y="1308364"/>
              <a:chExt cx="2187185" cy="2942536"/>
            </a:xfrm>
          </p:grpSpPr>
          <p:sp>
            <p:nvSpPr>
              <p:cNvPr id="3199" name="Google Shape;3199;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2" name="Google Shape;3242;p69"/>
              <p:cNvGrpSpPr/>
              <p:nvPr/>
            </p:nvGrpSpPr>
            <p:grpSpPr>
              <a:xfrm>
                <a:off x="3478424" y="1308364"/>
                <a:ext cx="2180470" cy="1878295"/>
                <a:chOff x="5553063" y="1487604"/>
                <a:chExt cx="1981525" cy="1707075"/>
              </a:xfrm>
            </p:grpSpPr>
            <p:sp>
              <p:nvSpPr>
                <p:cNvPr id="3243" name="Google Shape;3243;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45" name="Google Shape;3245;p69"/>
            <p:cNvGrpSpPr/>
            <p:nvPr/>
          </p:nvGrpSpPr>
          <p:grpSpPr>
            <a:xfrm>
              <a:off x="4819732" y="1979138"/>
              <a:ext cx="598632" cy="805372"/>
              <a:chOff x="3478424" y="1308364"/>
              <a:chExt cx="2187185" cy="2942536"/>
            </a:xfrm>
          </p:grpSpPr>
          <p:sp>
            <p:nvSpPr>
              <p:cNvPr id="3246" name="Google Shape;3246;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9" name="Google Shape;3289;p69"/>
              <p:cNvGrpSpPr/>
              <p:nvPr/>
            </p:nvGrpSpPr>
            <p:grpSpPr>
              <a:xfrm>
                <a:off x="3478424" y="1308364"/>
                <a:ext cx="2180470" cy="1878295"/>
                <a:chOff x="5553063" y="1487604"/>
                <a:chExt cx="1981525" cy="1707075"/>
              </a:xfrm>
            </p:grpSpPr>
            <p:sp>
              <p:nvSpPr>
                <p:cNvPr id="3290" name="Google Shape;3290;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92" name="Google Shape;3292;p69"/>
            <p:cNvGrpSpPr/>
            <p:nvPr/>
          </p:nvGrpSpPr>
          <p:grpSpPr>
            <a:xfrm>
              <a:off x="5469860" y="2359776"/>
              <a:ext cx="598632" cy="805372"/>
              <a:chOff x="3478424" y="1308364"/>
              <a:chExt cx="2187185" cy="2942536"/>
            </a:xfrm>
          </p:grpSpPr>
          <p:sp>
            <p:nvSpPr>
              <p:cNvPr id="3293" name="Google Shape;3293;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6" name="Google Shape;3336;p69"/>
              <p:cNvGrpSpPr/>
              <p:nvPr/>
            </p:nvGrpSpPr>
            <p:grpSpPr>
              <a:xfrm>
                <a:off x="3478424" y="1308364"/>
                <a:ext cx="2180470" cy="1878295"/>
                <a:chOff x="5553063" y="1487604"/>
                <a:chExt cx="1981525" cy="1707075"/>
              </a:xfrm>
            </p:grpSpPr>
            <p:sp>
              <p:nvSpPr>
                <p:cNvPr id="3337" name="Google Shape;3337;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39" name="Google Shape;3339;p69"/>
            <p:cNvGrpSpPr/>
            <p:nvPr/>
          </p:nvGrpSpPr>
          <p:grpSpPr>
            <a:xfrm>
              <a:off x="3635042" y="1987866"/>
              <a:ext cx="598632" cy="805372"/>
              <a:chOff x="3478424" y="1308364"/>
              <a:chExt cx="2187185" cy="2942536"/>
            </a:xfrm>
          </p:grpSpPr>
          <p:sp>
            <p:nvSpPr>
              <p:cNvPr id="3340" name="Google Shape;3340;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83" name="Google Shape;3383;p69"/>
              <p:cNvGrpSpPr/>
              <p:nvPr/>
            </p:nvGrpSpPr>
            <p:grpSpPr>
              <a:xfrm>
                <a:off x="3478424" y="1308364"/>
                <a:ext cx="2180470" cy="1878295"/>
                <a:chOff x="5553063" y="1487604"/>
                <a:chExt cx="1981525" cy="1707075"/>
              </a:xfrm>
            </p:grpSpPr>
            <p:sp>
              <p:nvSpPr>
                <p:cNvPr id="3384" name="Google Shape;3384;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86" name="Google Shape;3386;p69"/>
            <p:cNvGrpSpPr/>
            <p:nvPr/>
          </p:nvGrpSpPr>
          <p:grpSpPr>
            <a:xfrm>
              <a:off x="4227884" y="2332409"/>
              <a:ext cx="598632" cy="805372"/>
              <a:chOff x="3478424" y="1308364"/>
              <a:chExt cx="2187185" cy="2942536"/>
            </a:xfrm>
          </p:grpSpPr>
          <p:sp>
            <p:nvSpPr>
              <p:cNvPr id="3387" name="Google Shape;3387;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0" name="Google Shape;3430;p69"/>
              <p:cNvGrpSpPr/>
              <p:nvPr/>
            </p:nvGrpSpPr>
            <p:grpSpPr>
              <a:xfrm>
                <a:off x="3478424" y="1308364"/>
                <a:ext cx="2180470" cy="1878295"/>
                <a:chOff x="5553063" y="1487604"/>
                <a:chExt cx="1981525" cy="1707075"/>
              </a:xfrm>
            </p:grpSpPr>
            <p:sp>
              <p:nvSpPr>
                <p:cNvPr id="3431" name="Google Shape;3431;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33" name="Google Shape;3433;p69"/>
            <p:cNvGrpSpPr/>
            <p:nvPr/>
          </p:nvGrpSpPr>
          <p:grpSpPr>
            <a:xfrm>
              <a:off x="4878013" y="2713047"/>
              <a:ext cx="598632" cy="805372"/>
              <a:chOff x="3478424" y="1308364"/>
              <a:chExt cx="2187185" cy="2942536"/>
            </a:xfrm>
          </p:grpSpPr>
          <p:sp>
            <p:nvSpPr>
              <p:cNvPr id="3434" name="Google Shape;3434;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77" name="Google Shape;3477;p69"/>
              <p:cNvGrpSpPr/>
              <p:nvPr/>
            </p:nvGrpSpPr>
            <p:grpSpPr>
              <a:xfrm>
                <a:off x="3478424" y="1308364"/>
                <a:ext cx="2180470" cy="1878295"/>
                <a:chOff x="5553063" y="1487604"/>
                <a:chExt cx="1981525" cy="1707075"/>
              </a:xfrm>
            </p:grpSpPr>
            <p:sp>
              <p:nvSpPr>
                <p:cNvPr id="3478" name="Google Shape;3478;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80" name="Google Shape;3480;p69"/>
            <p:cNvGrpSpPr/>
            <p:nvPr/>
          </p:nvGrpSpPr>
          <p:grpSpPr>
            <a:xfrm>
              <a:off x="3018283" y="2357045"/>
              <a:ext cx="598632" cy="805372"/>
              <a:chOff x="3478424" y="1308364"/>
              <a:chExt cx="2187185" cy="2942536"/>
            </a:xfrm>
          </p:grpSpPr>
          <p:sp>
            <p:nvSpPr>
              <p:cNvPr id="3481" name="Google Shape;3481;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24" name="Google Shape;3524;p69"/>
              <p:cNvGrpSpPr/>
              <p:nvPr/>
            </p:nvGrpSpPr>
            <p:grpSpPr>
              <a:xfrm>
                <a:off x="3478424" y="1308364"/>
                <a:ext cx="2180470" cy="1878295"/>
                <a:chOff x="5553063" y="1487604"/>
                <a:chExt cx="1981525" cy="1707075"/>
              </a:xfrm>
            </p:grpSpPr>
            <p:sp>
              <p:nvSpPr>
                <p:cNvPr id="3525" name="Google Shape;3525;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27" name="Google Shape;3527;p69"/>
            <p:cNvGrpSpPr/>
            <p:nvPr/>
          </p:nvGrpSpPr>
          <p:grpSpPr>
            <a:xfrm>
              <a:off x="3611125" y="2701588"/>
              <a:ext cx="598632" cy="805372"/>
              <a:chOff x="3478424" y="1308364"/>
              <a:chExt cx="2187185" cy="2942536"/>
            </a:xfrm>
          </p:grpSpPr>
          <p:sp>
            <p:nvSpPr>
              <p:cNvPr id="3528" name="Google Shape;3528;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71" name="Google Shape;3571;p69"/>
              <p:cNvGrpSpPr/>
              <p:nvPr/>
            </p:nvGrpSpPr>
            <p:grpSpPr>
              <a:xfrm>
                <a:off x="3478424" y="1308364"/>
                <a:ext cx="2180470" cy="1878295"/>
                <a:chOff x="5553063" y="1487604"/>
                <a:chExt cx="1981525" cy="1707075"/>
              </a:xfrm>
            </p:grpSpPr>
            <p:sp>
              <p:nvSpPr>
                <p:cNvPr id="3572" name="Google Shape;3572;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74" name="Google Shape;3574;p69"/>
            <p:cNvGrpSpPr/>
            <p:nvPr/>
          </p:nvGrpSpPr>
          <p:grpSpPr>
            <a:xfrm>
              <a:off x="4261254" y="3082226"/>
              <a:ext cx="598632" cy="805372"/>
              <a:chOff x="3478424" y="1308364"/>
              <a:chExt cx="2187185" cy="2942536"/>
            </a:xfrm>
          </p:grpSpPr>
          <p:sp>
            <p:nvSpPr>
              <p:cNvPr id="3575" name="Google Shape;3575;p69"/>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69"/>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69"/>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69"/>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69"/>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69"/>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69"/>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69"/>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69"/>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69"/>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69"/>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69"/>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69"/>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69"/>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69"/>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69"/>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69"/>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69"/>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69"/>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69"/>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69"/>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69"/>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69"/>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69"/>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69"/>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69"/>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69"/>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69"/>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69"/>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69"/>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69"/>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69"/>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69"/>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69"/>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69"/>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69"/>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69"/>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69"/>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69"/>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69"/>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69"/>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69"/>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69"/>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18" name="Google Shape;3618;p69"/>
              <p:cNvGrpSpPr/>
              <p:nvPr/>
            </p:nvGrpSpPr>
            <p:grpSpPr>
              <a:xfrm>
                <a:off x="3478424" y="1308364"/>
                <a:ext cx="2180470" cy="1878295"/>
                <a:chOff x="5553063" y="1487604"/>
                <a:chExt cx="1981525" cy="1707075"/>
              </a:xfrm>
            </p:grpSpPr>
            <p:sp>
              <p:nvSpPr>
                <p:cNvPr id="3619" name="Google Shape;3619;p69"/>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69"/>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621" name="Google Shape;3621;p69"/>
          <p:cNvGrpSpPr/>
          <p:nvPr/>
        </p:nvGrpSpPr>
        <p:grpSpPr>
          <a:xfrm>
            <a:off x="6703688" y="1162324"/>
            <a:ext cx="1890912" cy="712190"/>
            <a:chOff x="6703688" y="1169337"/>
            <a:chExt cx="1890912" cy="712190"/>
          </a:xfrm>
        </p:grpSpPr>
        <p:sp>
          <p:nvSpPr>
            <p:cNvPr id="3622" name="Google Shape;3622;p69"/>
            <p:cNvSpPr txBox="1"/>
            <p:nvPr/>
          </p:nvSpPr>
          <p:spPr>
            <a:xfrm>
              <a:off x="6703688" y="1169337"/>
              <a:ext cx="1890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PoW in Bitcoin</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623" name="Google Shape;3623;p69"/>
            <p:cNvSpPr txBox="1"/>
            <p:nvPr/>
          </p:nvSpPr>
          <p:spPr>
            <a:xfrm>
              <a:off x="6703700" y="1422827"/>
              <a:ext cx="18909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sp>
        <p:nvSpPr>
          <p:cNvPr id="3624" name="Google Shape;3624;p69"/>
          <p:cNvSpPr txBox="1"/>
          <p:nvPr/>
        </p:nvSpPr>
        <p:spPr>
          <a:xfrm>
            <a:off x="6703688" y="2470810"/>
            <a:ext cx="1890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PoS in Ethereum</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625" name="Google Shape;3625;p69"/>
          <p:cNvSpPr txBox="1"/>
          <p:nvPr/>
        </p:nvSpPr>
        <p:spPr>
          <a:xfrm>
            <a:off x="6703688" y="3775699"/>
            <a:ext cx="1890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DPoS in BitShares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626" name="Google Shape;3626;p69"/>
          <p:cNvSpPr/>
          <p:nvPr/>
        </p:nvSpPr>
        <p:spPr>
          <a:xfrm>
            <a:off x="540025" y="1180233"/>
            <a:ext cx="2043900" cy="2962392"/>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69"/>
          <p:cNvSpPr/>
          <p:nvPr/>
        </p:nvSpPr>
        <p:spPr>
          <a:xfrm>
            <a:off x="540025" y="1180233"/>
            <a:ext cx="2043900" cy="2962384"/>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8" name="Google Shape;3628;p69"/>
          <p:cNvGrpSpPr/>
          <p:nvPr/>
        </p:nvGrpSpPr>
        <p:grpSpPr>
          <a:xfrm>
            <a:off x="607736" y="1279671"/>
            <a:ext cx="1897152" cy="2290524"/>
            <a:chOff x="607736" y="1279670"/>
            <a:chExt cx="1897152" cy="753001"/>
          </a:xfrm>
        </p:grpSpPr>
        <p:sp>
          <p:nvSpPr>
            <p:cNvPr id="3629" name="Google Shape;3629;p69"/>
            <p:cNvSpPr txBox="1"/>
            <p:nvPr/>
          </p:nvSpPr>
          <p:spPr>
            <a:xfrm>
              <a:off x="607736" y="1552836"/>
              <a:ext cx="1872300" cy="47983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Less Computation Power</a:t>
              </a:r>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Security Reduction</a:t>
              </a:r>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Usage Limitation</a:t>
              </a:r>
              <a:endParaRPr sz="1200" b="0" i="0" u="none" strike="noStrike" cap="none">
                <a:solidFill>
                  <a:schemeClr val="dk1"/>
                </a:solidFill>
                <a:latin typeface="Roboto"/>
                <a:ea typeface="Roboto"/>
                <a:cs typeface="Roboto"/>
                <a:sym typeface="Roboto"/>
              </a:endParaRPr>
            </a:p>
          </p:txBody>
        </p:sp>
        <p:sp>
          <p:nvSpPr>
            <p:cNvPr id="3630" name="Google Shape;3630;p69"/>
            <p:cNvSpPr txBox="1"/>
            <p:nvPr/>
          </p:nvSpPr>
          <p:spPr>
            <a:xfrm>
              <a:off x="632588" y="1279670"/>
              <a:ext cx="1872300" cy="313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Without Incentive</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3635" name="Google Shape;3635;p70"/>
          <p:cNvSpPr/>
          <p:nvPr/>
        </p:nvSpPr>
        <p:spPr>
          <a:xfrm>
            <a:off x="2419074" y="219438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sm" len="sm"/>
            <a:tailEnd type="none" w="sm" len="sm"/>
          </a:ln>
        </p:spPr>
      </p:sp>
      <p:sp>
        <p:nvSpPr>
          <p:cNvPr id="3636" name="Google Shape;3636;p70"/>
          <p:cNvSpPr/>
          <p:nvPr/>
        </p:nvSpPr>
        <p:spPr>
          <a:xfrm flipH="1">
            <a:off x="5221411" y="219438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sm" len="sm"/>
            <a:tailEnd type="none" w="sm" len="sm"/>
          </a:ln>
        </p:spPr>
      </p:sp>
      <p:sp>
        <p:nvSpPr>
          <p:cNvPr id="3637" name="Google Shape;3637;p70"/>
          <p:cNvSpPr/>
          <p:nvPr/>
        </p:nvSpPr>
        <p:spPr>
          <a:xfrm>
            <a:off x="2418775" y="379798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76200" cap="flat" cmpd="sng">
            <a:solidFill>
              <a:schemeClr val="accent2"/>
            </a:solidFill>
            <a:prstDash val="solid"/>
            <a:round/>
            <a:headEnd type="none" w="sm" len="sm"/>
            <a:tailEnd type="none" w="sm" len="sm"/>
          </a:ln>
        </p:spPr>
      </p:sp>
      <p:sp>
        <p:nvSpPr>
          <p:cNvPr id="3638" name="Google Shape;3638;p70"/>
          <p:cNvSpPr/>
          <p:nvPr/>
        </p:nvSpPr>
        <p:spPr>
          <a:xfrm>
            <a:off x="5150525" y="3797980"/>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sm" len="sm"/>
            <a:tailEnd type="none" w="sm" len="sm"/>
          </a:ln>
        </p:spPr>
      </p:sp>
      <p:grpSp>
        <p:nvGrpSpPr>
          <p:cNvPr id="3639" name="Google Shape;3639;p70"/>
          <p:cNvGrpSpPr/>
          <p:nvPr/>
        </p:nvGrpSpPr>
        <p:grpSpPr>
          <a:xfrm>
            <a:off x="3189100" y="2970344"/>
            <a:ext cx="2827819" cy="1666505"/>
            <a:chOff x="3189100" y="2403814"/>
            <a:chExt cx="2827819" cy="1666505"/>
          </a:xfrm>
        </p:grpSpPr>
        <p:cxnSp>
          <p:nvCxnSpPr>
            <p:cNvPr id="3640" name="Google Shape;3640;p70"/>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sm" len="sm"/>
              <a:tailEnd type="none" w="sm" len="sm"/>
            </a:ln>
          </p:spPr>
        </p:cxnSp>
        <p:cxnSp>
          <p:nvCxnSpPr>
            <p:cNvPr id="3641" name="Google Shape;3641;p70"/>
            <p:cNvCxnSpPr/>
            <p:nvPr/>
          </p:nvCxnSpPr>
          <p:spPr>
            <a:xfrm>
              <a:off x="3189100" y="3055719"/>
              <a:ext cx="1735800" cy="1014600"/>
            </a:xfrm>
            <a:prstGeom prst="straightConnector1">
              <a:avLst/>
            </a:prstGeom>
            <a:noFill/>
            <a:ln w="76200" cap="flat" cmpd="sng">
              <a:solidFill>
                <a:schemeClr val="accent2"/>
              </a:solidFill>
              <a:prstDash val="solid"/>
              <a:round/>
              <a:headEnd type="none" w="sm" len="sm"/>
              <a:tailEnd type="none" w="sm" len="sm"/>
            </a:ln>
          </p:spPr>
        </p:cxnSp>
        <p:cxnSp>
          <p:nvCxnSpPr>
            <p:cNvPr id="3642" name="Google Shape;3642;p70"/>
            <p:cNvCxnSpPr/>
            <p:nvPr/>
          </p:nvCxnSpPr>
          <p:spPr>
            <a:xfrm>
              <a:off x="4169825" y="2404544"/>
              <a:ext cx="1735800" cy="1014600"/>
            </a:xfrm>
            <a:prstGeom prst="straightConnector1">
              <a:avLst/>
            </a:prstGeom>
            <a:noFill/>
            <a:ln w="76200" cap="flat" cmpd="sng">
              <a:solidFill>
                <a:schemeClr val="accent2"/>
              </a:solidFill>
              <a:prstDash val="solid"/>
              <a:round/>
              <a:headEnd type="none" w="sm" len="sm"/>
              <a:tailEnd type="none" w="sm" len="sm"/>
            </a:ln>
          </p:spPr>
        </p:cxnSp>
        <p:cxnSp>
          <p:nvCxnSpPr>
            <p:cNvPr id="3643" name="Google Shape;3643;p70"/>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sm" len="sm"/>
              <a:tailEnd type="none" w="sm" len="sm"/>
            </a:ln>
          </p:spPr>
        </p:cxnSp>
        <p:cxnSp>
          <p:nvCxnSpPr>
            <p:cNvPr id="3644" name="Google Shape;3644;p70"/>
            <p:cNvCxnSpPr/>
            <p:nvPr/>
          </p:nvCxnSpPr>
          <p:spPr>
            <a:xfrm>
              <a:off x="3189100" y="3054989"/>
              <a:ext cx="1735800" cy="1014600"/>
            </a:xfrm>
            <a:prstGeom prst="straightConnector1">
              <a:avLst/>
            </a:prstGeom>
            <a:noFill/>
            <a:ln w="28575" cap="flat" cmpd="sng">
              <a:solidFill>
                <a:schemeClr val="accent4"/>
              </a:solidFill>
              <a:prstDash val="solid"/>
              <a:round/>
              <a:headEnd type="none" w="sm" len="sm"/>
              <a:tailEnd type="none" w="sm" len="sm"/>
            </a:ln>
          </p:spPr>
        </p:cxnSp>
        <p:cxnSp>
          <p:nvCxnSpPr>
            <p:cNvPr id="3645" name="Google Shape;3645;p70"/>
            <p:cNvCxnSpPr/>
            <p:nvPr/>
          </p:nvCxnSpPr>
          <p:spPr>
            <a:xfrm>
              <a:off x="4169825" y="2403814"/>
              <a:ext cx="1735800" cy="1014600"/>
            </a:xfrm>
            <a:prstGeom prst="straightConnector1">
              <a:avLst/>
            </a:prstGeom>
            <a:noFill/>
            <a:ln w="28575" cap="flat" cmpd="sng">
              <a:solidFill>
                <a:schemeClr val="accent4"/>
              </a:solidFill>
              <a:prstDash val="solid"/>
              <a:round/>
              <a:headEnd type="none" w="sm" len="sm"/>
              <a:tailEnd type="none" w="sm" len="sm"/>
            </a:ln>
          </p:spPr>
        </p:cxnSp>
        <p:cxnSp>
          <p:nvCxnSpPr>
            <p:cNvPr id="3646" name="Google Shape;3646;p70"/>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sm" len="sm"/>
              <a:tailEnd type="none" w="sm" len="sm"/>
            </a:ln>
          </p:spPr>
        </p:cxnSp>
        <p:cxnSp>
          <p:nvCxnSpPr>
            <p:cNvPr id="3647" name="Google Shape;3647;p70"/>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sm" len="sm"/>
              <a:tailEnd type="none" w="sm" len="sm"/>
            </a:ln>
          </p:spPr>
        </p:cxnSp>
      </p:grpSp>
      <p:sp>
        <p:nvSpPr>
          <p:cNvPr id="3648" name="Google Shape;3648;p70"/>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Hybrid Blockchain</a:t>
            </a:r>
            <a:endParaRPr/>
          </a:p>
        </p:txBody>
      </p:sp>
      <p:sp>
        <p:nvSpPr>
          <p:cNvPr id="3649" name="Google Shape;3649;p70"/>
          <p:cNvSpPr/>
          <p:nvPr/>
        </p:nvSpPr>
        <p:spPr>
          <a:xfrm>
            <a:off x="2419074" y="219438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sm" len="sm"/>
            <a:tailEnd type="none" w="sm" len="sm"/>
          </a:ln>
        </p:spPr>
      </p:sp>
      <p:grpSp>
        <p:nvGrpSpPr>
          <p:cNvPr id="3650" name="Google Shape;3650;p70"/>
          <p:cNvGrpSpPr/>
          <p:nvPr/>
        </p:nvGrpSpPr>
        <p:grpSpPr>
          <a:xfrm>
            <a:off x="357809" y="2029180"/>
            <a:ext cx="1994791" cy="941187"/>
            <a:chOff x="357809" y="1462650"/>
            <a:chExt cx="1994791" cy="941187"/>
          </a:xfrm>
        </p:grpSpPr>
        <p:sp>
          <p:nvSpPr>
            <p:cNvPr id="3651" name="Google Shape;3651;p70"/>
            <p:cNvSpPr txBox="1"/>
            <p:nvPr/>
          </p:nvSpPr>
          <p:spPr>
            <a:xfrm>
              <a:off x="357809" y="1794237"/>
              <a:ext cx="1994791" cy="60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Allow organizations to share information; co-sign</a:t>
              </a:r>
              <a:endParaRPr sz="1200" b="0" i="0" u="none" strike="noStrike" cap="none">
                <a:solidFill>
                  <a:schemeClr val="dk1"/>
                </a:solidFill>
                <a:latin typeface="Roboto"/>
                <a:ea typeface="Roboto"/>
                <a:cs typeface="Roboto"/>
                <a:sym typeface="Roboto"/>
              </a:endParaRPr>
            </a:p>
          </p:txBody>
        </p:sp>
        <p:sp>
          <p:nvSpPr>
            <p:cNvPr id="3652" name="Google Shape;3652;p70"/>
            <p:cNvSpPr txBox="1"/>
            <p:nvPr/>
          </p:nvSpPr>
          <p:spPr>
            <a:xfrm>
              <a:off x="480188" y="1462650"/>
              <a:ext cx="1872300" cy="313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Political</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3653" name="Google Shape;3653;p70"/>
          <p:cNvSpPr/>
          <p:nvPr/>
        </p:nvSpPr>
        <p:spPr>
          <a:xfrm flipH="1">
            <a:off x="5221411" y="219438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sm" len="sm"/>
            <a:tailEnd type="none" w="sm" len="sm"/>
          </a:ln>
        </p:spPr>
      </p:sp>
      <p:grpSp>
        <p:nvGrpSpPr>
          <p:cNvPr id="3654" name="Google Shape;3654;p70"/>
          <p:cNvGrpSpPr/>
          <p:nvPr/>
        </p:nvGrpSpPr>
        <p:grpSpPr>
          <a:xfrm>
            <a:off x="6791300" y="2027405"/>
            <a:ext cx="1872411" cy="941000"/>
            <a:chOff x="6791300" y="1460875"/>
            <a:chExt cx="1872411" cy="941000"/>
          </a:xfrm>
        </p:grpSpPr>
        <p:sp>
          <p:nvSpPr>
            <p:cNvPr id="3655" name="Google Shape;3655;p70"/>
            <p:cNvSpPr txBox="1"/>
            <p:nvPr/>
          </p:nvSpPr>
          <p:spPr>
            <a:xfrm flipH="1">
              <a:off x="6791300" y="1792275"/>
              <a:ext cx="18723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Greater scalability</a:t>
              </a:r>
              <a:endParaRPr sz="1200" b="0" i="0" u="none" strike="noStrike" cap="none">
                <a:solidFill>
                  <a:schemeClr val="dk1"/>
                </a:solidFill>
                <a:latin typeface="Roboto"/>
                <a:ea typeface="Roboto"/>
                <a:cs typeface="Roboto"/>
                <a:sym typeface="Roboto"/>
              </a:endParaRPr>
            </a:p>
          </p:txBody>
        </p:sp>
        <p:sp>
          <p:nvSpPr>
            <p:cNvPr id="3656" name="Google Shape;3656;p70"/>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Technological</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3657" name="Google Shape;3657;p70"/>
          <p:cNvGrpSpPr/>
          <p:nvPr/>
        </p:nvGrpSpPr>
        <p:grpSpPr>
          <a:xfrm>
            <a:off x="3963387" y="1973347"/>
            <a:ext cx="1165988" cy="1568666"/>
            <a:chOff x="3478424" y="1308364"/>
            <a:chExt cx="2187185" cy="2942536"/>
          </a:xfrm>
        </p:grpSpPr>
        <p:sp>
          <p:nvSpPr>
            <p:cNvPr id="3658" name="Google Shape;3658;p7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7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7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7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7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7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7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7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7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7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7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7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7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7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7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7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7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7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7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7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7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7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7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7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7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7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7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7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7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7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7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7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7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7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7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7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7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7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7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7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7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7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7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1" name="Google Shape;3701;p70"/>
            <p:cNvGrpSpPr/>
            <p:nvPr/>
          </p:nvGrpSpPr>
          <p:grpSpPr>
            <a:xfrm>
              <a:off x="3478424" y="1308364"/>
              <a:ext cx="2180470" cy="1878295"/>
              <a:chOff x="5553063" y="1487604"/>
              <a:chExt cx="1981525" cy="1707075"/>
            </a:xfrm>
          </p:grpSpPr>
          <p:sp>
            <p:nvSpPr>
              <p:cNvPr id="3702" name="Google Shape;3702;p7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7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04" name="Google Shape;3704;p70"/>
          <p:cNvGrpSpPr/>
          <p:nvPr/>
        </p:nvGrpSpPr>
        <p:grpSpPr>
          <a:xfrm>
            <a:off x="5083909" y="2626318"/>
            <a:ext cx="1165988" cy="1568666"/>
            <a:chOff x="3478424" y="1308364"/>
            <a:chExt cx="2187185" cy="2942536"/>
          </a:xfrm>
        </p:grpSpPr>
        <p:sp>
          <p:nvSpPr>
            <p:cNvPr id="3705" name="Google Shape;3705;p7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7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7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7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7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7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7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7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7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7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7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7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7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7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7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7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7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7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7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7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7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7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7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7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7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7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7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7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7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7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7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7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7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7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7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7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7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7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7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7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7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7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7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48" name="Google Shape;3748;p70"/>
            <p:cNvGrpSpPr/>
            <p:nvPr/>
          </p:nvGrpSpPr>
          <p:grpSpPr>
            <a:xfrm>
              <a:off x="3478424" y="1308364"/>
              <a:ext cx="2180470" cy="1878295"/>
              <a:chOff x="5553063" y="1487604"/>
              <a:chExt cx="1981525" cy="1707075"/>
            </a:xfrm>
          </p:grpSpPr>
          <p:sp>
            <p:nvSpPr>
              <p:cNvPr id="3749" name="Google Shape;3749;p7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7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51" name="Google Shape;3751;p70"/>
          <p:cNvGrpSpPr/>
          <p:nvPr/>
        </p:nvGrpSpPr>
        <p:grpSpPr>
          <a:xfrm>
            <a:off x="2926243" y="2597049"/>
            <a:ext cx="1165988" cy="1568666"/>
            <a:chOff x="3478424" y="1308364"/>
            <a:chExt cx="2187185" cy="2942536"/>
          </a:xfrm>
        </p:grpSpPr>
        <p:sp>
          <p:nvSpPr>
            <p:cNvPr id="3752" name="Google Shape;3752;p7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7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7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7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7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7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7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7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7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7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7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7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7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7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7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7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7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7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7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7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7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7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7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7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7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7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7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7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7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7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7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7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7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7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7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7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7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7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7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7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7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7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7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95" name="Google Shape;3795;p70"/>
            <p:cNvGrpSpPr/>
            <p:nvPr/>
          </p:nvGrpSpPr>
          <p:grpSpPr>
            <a:xfrm>
              <a:off x="3478424" y="1308364"/>
              <a:ext cx="2180470" cy="1878295"/>
              <a:chOff x="5553063" y="1487604"/>
              <a:chExt cx="1981525" cy="1707075"/>
            </a:xfrm>
          </p:grpSpPr>
          <p:sp>
            <p:nvSpPr>
              <p:cNvPr id="3796" name="Google Shape;3796;p7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7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98" name="Google Shape;3798;p70"/>
          <p:cNvGrpSpPr/>
          <p:nvPr/>
        </p:nvGrpSpPr>
        <p:grpSpPr>
          <a:xfrm>
            <a:off x="4046765" y="3250021"/>
            <a:ext cx="1165988" cy="1568666"/>
            <a:chOff x="3478424" y="1308364"/>
            <a:chExt cx="2187185" cy="2942536"/>
          </a:xfrm>
        </p:grpSpPr>
        <p:sp>
          <p:nvSpPr>
            <p:cNvPr id="3799" name="Google Shape;3799;p70"/>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70"/>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70"/>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70"/>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70"/>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70"/>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70"/>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70"/>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70"/>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70"/>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70"/>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70"/>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70"/>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70"/>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70"/>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70"/>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70"/>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70"/>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70"/>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70"/>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70"/>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70"/>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70"/>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70"/>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70"/>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70"/>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70"/>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70"/>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70"/>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70"/>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70"/>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70"/>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70"/>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70"/>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70"/>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70"/>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70"/>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70"/>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70"/>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70"/>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70"/>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70"/>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70"/>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42" name="Google Shape;3842;p70"/>
            <p:cNvGrpSpPr/>
            <p:nvPr/>
          </p:nvGrpSpPr>
          <p:grpSpPr>
            <a:xfrm>
              <a:off x="3478424" y="1308364"/>
              <a:ext cx="2180470" cy="1878295"/>
              <a:chOff x="5553063" y="1487604"/>
              <a:chExt cx="1981525" cy="1707075"/>
            </a:xfrm>
          </p:grpSpPr>
          <p:sp>
            <p:nvSpPr>
              <p:cNvPr id="3843" name="Google Shape;3843;p70"/>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70"/>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45" name="Google Shape;3845;p70"/>
          <p:cNvGrpSpPr/>
          <p:nvPr/>
        </p:nvGrpSpPr>
        <p:grpSpPr>
          <a:xfrm>
            <a:off x="480188" y="3635630"/>
            <a:ext cx="1955406" cy="941000"/>
            <a:chOff x="480188" y="3069100"/>
            <a:chExt cx="1955406" cy="941000"/>
          </a:xfrm>
        </p:grpSpPr>
        <p:sp>
          <p:nvSpPr>
            <p:cNvPr id="3846" name="Google Shape;3846;p70"/>
            <p:cNvSpPr txBox="1"/>
            <p:nvPr/>
          </p:nvSpPr>
          <p:spPr>
            <a:xfrm>
              <a:off x="480200" y="3400500"/>
              <a:ext cx="1955394" cy="60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Managed by a consortium of relevant players</a:t>
              </a:r>
              <a:endParaRPr sz="1200" b="0" i="0" u="none" strike="noStrike" cap="none">
                <a:solidFill>
                  <a:schemeClr val="dk1"/>
                </a:solidFill>
                <a:latin typeface="Roboto"/>
                <a:ea typeface="Roboto"/>
                <a:cs typeface="Roboto"/>
                <a:sym typeface="Roboto"/>
              </a:endParaRPr>
            </a:p>
          </p:txBody>
        </p:sp>
        <p:sp>
          <p:nvSpPr>
            <p:cNvPr id="3847" name="Google Shape;3847;p70"/>
            <p:cNvSpPr txBox="1"/>
            <p:nvPr/>
          </p:nvSpPr>
          <p:spPr>
            <a:xfrm>
              <a:off x="480188" y="3069100"/>
              <a:ext cx="1872600" cy="313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Economical</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3848" name="Google Shape;3848;p70"/>
          <p:cNvSpPr/>
          <p:nvPr/>
        </p:nvSpPr>
        <p:spPr>
          <a:xfrm>
            <a:off x="2418775" y="379798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28575" cap="flat" cmpd="sng">
            <a:solidFill>
              <a:schemeClr val="accent4"/>
            </a:solidFill>
            <a:prstDash val="solid"/>
            <a:round/>
            <a:headEnd type="none" w="sm" len="sm"/>
            <a:tailEnd type="none" w="sm" len="sm"/>
          </a:ln>
        </p:spPr>
      </p:sp>
      <p:grpSp>
        <p:nvGrpSpPr>
          <p:cNvPr id="3849" name="Google Shape;3849;p70"/>
          <p:cNvGrpSpPr/>
          <p:nvPr/>
        </p:nvGrpSpPr>
        <p:grpSpPr>
          <a:xfrm>
            <a:off x="6791398" y="3635630"/>
            <a:ext cx="2042500" cy="941008"/>
            <a:chOff x="6791398" y="3069100"/>
            <a:chExt cx="2042500" cy="941008"/>
          </a:xfrm>
        </p:grpSpPr>
        <p:sp>
          <p:nvSpPr>
            <p:cNvPr id="3850" name="Google Shape;3850;p70"/>
            <p:cNvSpPr txBox="1"/>
            <p:nvPr/>
          </p:nvSpPr>
          <p:spPr>
            <a:xfrm flipH="1">
              <a:off x="6791398" y="3400508"/>
              <a:ext cx="20425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dk1"/>
                  </a:solidFill>
                  <a:latin typeface="Roboto"/>
                  <a:ea typeface="Roboto"/>
                  <a:cs typeface="Roboto"/>
                  <a:sym typeface="Roboto"/>
                </a:rPr>
                <a:t>Get rid of incentive programs and save energy</a:t>
              </a:r>
              <a:endParaRPr sz="1200" b="0" i="0" u="none" strike="noStrike" cap="none">
                <a:solidFill>
                  <a:schemeClr val="dk1"/>
                </a:solidFill>
                <a:latin typeface="Roboto"/>
                <a:ea typeface="Roboto"/>
                <a:cs typeface="Roboto"/>
                <a:sym typeface="Roboto"/>
              </a:endParaRPr>
            </a:p>
          </p:txBody>
        </p:sp>
        <p:sp>
          <p:nvSpPr>
            <p:cNvPr id="3851" name="Google Shape;3851;p70"/>
            <p:cNvSpPr txBox="1"/>
            <p:nvPr/>
          </p:nvSpPr>
          <p:spPr>
            <a:xfrm flipH="1">
              <a:off x="6791511" y="3069100"/>
              <a:ext cx="1872300" cy="313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Environmental</a:t>
              </a:r>
              <a:endParaRPr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3852" name="Google Shape;3852;p70"/>
          <p:cNvSpPr/>
          <p:nvPr/>
        </p:nvSpPr>
        <p:spPr>
          <a:xfrm>
            <a:off x="5160025" y="3797980"/>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sm" len="sm"/>
            <a:tailEnd type="none" w="sm" len="sm"/>
          </a:ln>
        </p:spPr>
      </p:sp>
      <p:sp>
        <p:nvSpPr>
          <p:cNvPr id="3853" name="Google Shape;3853;p70"/>
          <p:cNvSpPr txBox="1"/>
          <p:nvPr/>
        </p:nvSpPr>
        <p:spPr>
          <a:xfrm>
            <a:off x="357809" y="1041397"/>
            <a:ext cx="81143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Roboto"/>
                <a:ea typeface="Roboto"/>
                <a:cs typeface="Roboto"/>
                <a:sym typeface="Roboto"/>
              </a:rPr>
              <a:t>A Hybrid Blockchain is useful if there is a need for a group of entities to control the functionality and consensus is determined by a specific group of entities.</a:t>
            </a:r>
            <a:endParaRPr sz="1400" b="0" i="0" u="none" strike="noStrike" cap="none">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71"/>
          <p:cNvSpPr/>
          <p:nvPr/>
        </p:nvSpPr>
        <p:spPr>
          <a:xfrm>
            <a:off x="2910550" y="813700"/>
            <a:ext cx="3322984" cy="3754732"/>
          </a:xfrm>
          <a:custGeom>
            <a:avLst/>
            <a:gdLst/>
            <a:ahLst/>
            <a:cxnLst/>
            <a:rect l="l" t="t" r="r" b="b"/>
            <a:pathLst>
              <a:path w="53603" h="64104" extrusionOk="0">
                <a:moveTo>
                  <a:pt x="26802" y="0"/>
                </a:moveTo>
                <a:lnTo>
                  <a:pt x="1" y="15479"/>
                </a:lnTo>
                <a:lnTo>
                  <a:pt x="155" y="15562"/>
                </a:lnTo>
                <a:lnTo>
                  <a:pt x="60" y="15609"/>
                </a:lnTo>
                <a:lnTo>
                  <a:pt x="203" y="15693"/>
                </a:lnTo>
                <a:lnTo>
                  <a:pt x="108" y="15752"/>
                </a:lnTo>
                <a:lnTo>
                  <a:pt x="251" y="15836"/>
                </a:lnTo>
                <a:lnTo>
                  <a:pt x="155" y="15895"/>
                </a:lnTo>
                <a:lnTo>
                  <a:pt x="298" y="15979"/>
                </a:lnTo>
                <a:lnTo>
                  <a:pt x="215" y="16038"/>
                </a:lnTo>
                <a:lnTo>
                  <a:pt x="358" y="16121"/>
                </a:lnTo>
                <a:lnTo>
                  <a:pt x="263" y="16169"/>
                </a:lnTo>
                <a:lnTo>
                  <a:pt x="405" y="16252"/>
                </a:lnTo>
                <a:lnTo>
                  <a:pt x="310" y="16312"/>
                </a:lnTo>
                <a:lnTo>
                  <a:pt x="453" y="16395"/>
                </a:lnTo>
                <a:lnTo>
                  <a:pt x="358" y="16455"/>
                </a:lnTo>
                <a:lnTo>
                  <a:pt x="513" y="16538"/>
                </a:lnTo>
                <a:lnTo>
                  <a:pt x="417" y="16586"/>
                </a:lnTo>
                <a:lnTo>
                  <a:pt x="560" y="16681"/>
                </a:lnTo>
                <a:lnTo>
                  <a:pt x="465" y="16729"/>
                </a:lnTo>
                <a:lnTo>
                  <a:pt x="608" y="16812"/>
                </a:lnTo>
                <a:lnTo>
                  <a:pt x="513" y="16872"/>
                </a:lnTo>
                <a:lnTo>
                  <a:pt x="667" y="16955"/>
                </a:lnTo>
                <a:lnTo>
                  <a:pt x="572" y="17014"/>
                </a:lnTo>
                <a:lnTo>
                  <a:pt x="715" y="17098"/>
                </a:lnTo>
                <a:lnTo>
                  <a:pt x="620" y="17145"/>
                </a:lnTo>
                <a:lnTo>
                  <a:pt x="763" y="17241"/>
                </a:lnTo>
                <a:lnTo>
                  <a:pt x="667" y="17288"/>
                </a:lnTo>
                <a:lnTo>
                  <a:pt x="822" y="17372"/>
                </a:lnTo>
                <a:lnTo>
                  <a:pt x="727" y="17431"/>
                </a:lnTo>
                <a:lnTo>
                  <a:pt x="870" y="17514"/>
                </a:lnTo>
                <a:lnTo>
                  <a:pt x="774" y="17574"/>
                </a:lnTo>
                <a:lnTo>
                  <a:pt x="917" y="17657"/>
                </a:lnTo>
                <a:lnTo>
                  <a:pt x="822" y="17705"/>
                </a:lnTo>
                <a:lnTo>
                  <a:pt x="977" y="17800"/>
                </a:lnTo>
                <a:lnTo>
                  <a:pt x="882" y="17848"/>
                </a:lnTo>
                <a:lnTo>
                  <a:pt x="1025" y="17931"/>
                </a:lnTo>
                <a:lnTo>
                  <a:pt x="929" y="17991"/>
                </a:lnTo>
                <a:lnTo>
                  <a:pt x="1072" y="18074"/>
                </a:lnTo>
                <a:lnTo>
                  <a:pt x="977" y="18134"/>
                </a:lnTo>
                <a:lnTo>
                  <a:pt x="1132" y="18217"/>
                </a:lnTo>
                <a:lnTo>
                  <a:pt x="1036" y="18265"/>
                </a:lnTo>
                <a:lnTo>
                  <a:pt x="1179" y="18348"/>
                </a:lnTo>
                <a:lnTo>
                  <a:pt x="1084" y="18407"/>
                </a:lnTo>
                <a:lnTo>
                  <a:pt x="1227" y="18491"/>
                </a:lnTo>
                <a:lnTo>
                  <a:pt x="1132" y="18550"/>
                </a:lnTo>
                <a:lnTo>
                  <a:pt x="1286" y="18634"/>
                </a:lnTo>
                <a:lnTo>
                  <a:pt x="1191" y="18693"/>
                </a:lnTo>
                <a:lnTo>
                  <a:pt x="1334" y="18777"/>
                </a:lnTo>
                <a:lnTo>
                  <a:pt x="1239" y="18824"/>
                </a:lnTo>
                <a:lnTo>
                  <a:pt x="1382" y="18908"/>
                </a:lnTo>
                <a:lnTo>
                  <a:pt x="1286" y="18967"/>
                </a:lnTo>
                <a:lnTo>
                  <a:pt x="1429" y="19050"/>
                </a:lnTo>
                <a:lnTo>
                  <a:pt x="1334" y="19110"/>
                </a:lnTo>
                <a:lnTo>
                  <a:pt x="1489" y="19193"/>
                </a:lnTo>
                <a:lnTo>
                  <a:pt x="1394" y="19253"/>
                </a:lnTo>
                <a:lnTo>
                  <a:pt x="1536" y="19336"/>
                </a:lnTo>
                <a:lnTo>
                  <a:pt x="1441" y="19384"/>
                </a:lnTo>
                <a:lnTo>
                  <a:pt x="1584" y="19467"/>
                </a:lnTo>
                <a:lnTo>
                  <a:pt x="1489" y="19527"/>
                </a:lnTo>
                <a:lnTo>
                  <a:pt x="1644" y="19610"/>
                </a:lnTo>
                <a:lnTo>
                  <a:pt x="1548" y="19670"/>
                </a:lnTo>
                <a:lnTo>
                  <a:pt x="1691" y="19753"/>
                </a:lnTo>
                <a:lnTo>
                  <a:pt x="1596" y="19812"/>
                </a:lnTo>
                <a:lnTo>
                  <a:pt x="1739" y="19896"/>
                </a:lnTo>
                <a:lnTo>
                  <a:pt x="1644" y="19943"/>
                </a:lnTo>
                <a:lnTo>
                  <a:pt x="1798" y="20027"/>
                </a:lnTo>
                <a:lnTo>
                  <a:pt x="1703" y="20086"/>
                </a:lnTo>
                <a:lnTo>
                  <a:pt x="1846" y="20170"/>
                </a:lnTo>
                <a:lnTo>
                  <a:pt x="1751" y="20229"/>
                </a:lnTo>
                <a:lnTo>
                  <a:pt x="1894" y="20312"/>
                </a:lnTo>
                <a:lnTo>
                  <a:pt x="1798" y="20372"/>
                </a:lnTo>
                <a:lnTo>
                  <a:pt x="1953" y="20455"/>
                </a:lnTo>
                <a:lnTo>
                  <a:pt x="1858" y="20503"/>
                </a:lnTo>
                <a:lnTo>
                  <a:pt x="2001" y="20586"/>
                </a:lnTo>
                <a:lnTo>
                  <a:pt x="1906" y="20646"/>
                </a:lnTo>
                <a:lnTo>
                  <a:pt x="2048" y="20729"/>
                </a:lnTo>
                <a:lnTo>
                  <a:pt x="1953" y="20789"/>
                </a:lnTo>
                <a:lnTo>
                  <a:pt x="2108" y="20872"/>
                </a:lnTo>
                <a:lnTo>
                  <a:pt x="2013" y="20920"/>
                </a:lnTo>
                <a:lnTo>
                  <a:pt x="2156" y="21015"/>
                </a:lnTo>
                <a:lnTo>
                  <a:pt x="2060" y="21063"/>
                </a:lnTo>
                <a:lnTo>
                  <a:pt x="2203" y="21146"/>
                </a:lnTo>
                <a:lnTo>
                  <a:pt x="2108" y="21205"/>
                </a:lnTo>
                <a:lnTo>
                  <a:pt x="2251" y="21289"/>
                </a:lnTo>
                <a:lnTo>
                  <a:pt x="2156" y="21348"/>
                </a:lnTo>
                <a:lnTo>
                  <a:pt x="2310" y="21432"/>
                </a:lnTo>
                <a:lnTo>
                  <a:pt x="2215" y="21479"/>
                </a:lnTo>
                <a:lnTo>
                  <a:pt x="2358" y="21563"/>
                </a:lnTo>
                <a:lnTo>
                  <a:pt x="2263" y="21622"/>
                </a:lnTo>
                <a:lnTo>
                  <a:pt x="2406" y="21705"/>
                </a:lnTo>
                <a:lnTo>
                  <a:pt x="2310" y="21765"/>
                </a:lnTo>
                <a:lnTo>
                  <a:pt x="2465" y="21848"/>
                </a:lnTo>
                <a:lnTo>
                  <a:pt x="2370" y="21908"/>
                </a:lnTo>
                <a:lnTo>
                  <a:pt x="2513" y="21991"/>
                </a:lnTo>
                <a:lnTo>
                  <a:pt x="2418" y="22039"/>
                </a:lnTo>
                <a:lnTo>
                  <a:pt x="2560" y="22134"/>
                </a:lnTo>
                <a:lnTo>
                  <a:pt x="2465" y="22182"/>
                </a:lnTo>
                <a:lnTo>
                  <a:pt x="2620" y="22265"/>
                </a:lnTo>
                <a:lnTo>
                  <a:pt x="2525" y="22325"/>
                </a:lnTo>
                <a:lnTo>
                  <a:pt x="2668" y="22408"/>
                </a:lnTo>
                <a:lnTo>
                  <a:pt x="2572" y="22456"/>
                </a:lnTo>
                <a:lnTo>
                  <a:pt x="2715" y="22551"/>
                </a:lnTo>
                <a:lnTo>
                  <a:pt x="2620" y="22598"/>
                </a:lnTo>
                <a:lnTo>
                  <a:pt x="2775" y="22682"/>
                </a:lnTo>
                <a:lnTo>
                  <a:pt x="2679" y="22741"/>
                </a:lnTo>
                <a:lnTo>
                  <a:pt x="2822" y="22825"/>
                </a:lnTo>
                <a:lnTo>
                  <a:pt x="2727" y="22884"/>
                </a:lnTo>
                <a:lnTo>
                  <a:pt x="2870" y="22968"/>
                </a:lnTo>
                <a:lnTo>
                  <a:pt x="2775" y="23027"/>
                </a:lnTo>
                <a:lnTo>
                  <a:pt x="2930" y="23110"/>
                </a:lnTo>
                <a:lnTo>
                  <a:pt x="2834" y="23158"/>
                </a:lnTo>
                <a:lnTo>
                  <a:pt x="2977" y="23241"/>
                </a:lnTo>
                <a:lnTo>
                  <a:pt x="2882" y="23301"/>
                </a:lnTo>
                <a:lnTo>
                  <a:pt x="3025" y="23384"/>
                </a:lnTo>
                <a:lnTo>
                  <a:pt x="2930" y="23444"/>
                </a:lnTo>
                <a:lnTo>
                  <a:pt x="3084" y="23527"/>
                </a:lnTo>
                <a:lnTo>
                  <a:pt x="2977" y="23587"/>
                </a:lnTo>
                <a:lnTo>
                  <a:pt x="3132" y="23670"/>
                </a:lnTo>
                <a:lnTo>
                  <a:pt x="3037" y="23718"/>
                </a:lnTo>
                <a:lnTo>
                  <a:pt x="3180" y="23801"/>
                </a:lnTo>
                <a:lnTo>
                  <a:pt x="3084" y="23861"/>
                </a:lnTo>
                <a:lnTo>
                  <a:pt x="3227" y="23944"/>
                </a:lnTo>
                <a:lnTo>
                  <a:pt x="3132" y="24003"/>
                </a:lnTo>
                <a:lnTo>
                  <a:pt x="3287" y="24087"/>
                </a:lnTo>
                <a:lnTo>
                  <a:pt x="3191" y="24146"/>
                </a:lnTo>
                <a:lnTo>
                  <a:pt x="3334" y="24230"/>
                </a:lnTo>
                <a:lnTo>
                  <a:pt x="3239" y="24277"/>
                </a:lnTo>
                <a:lnTo>
                  <a:pt x="3382" y="24361"/>
                </a:lnTo>
                <a:lnTo>
                  <a:pt x="3287" y="24420"/>
                </a:lnTo>
                <a:lnTo>
                  <a:pt x="3441" y="24503"/>
                </a:lnTo>
                <a:lnTo>
                  <a:pt x="3346" y="24563"/>
                </a:lnTo>
                <a:lnTo>
                  <a:pt x="3489" y="24646"/>
                </a:lnTo>
                <a:lnTo>
                  <a:pt x="3394" y="24694"/>
                </a:lnTo>
                <a:lnTo>
                  <a:pt x="3537" y="24789"/>
                </a:lnTo>
                <a:lnTo>
                  <a:pt x="3441" y="24837"/>
                </a:lnTo>
                <a:lnTo>
                  <a:pt x="3596" y="24920"/>
                </a:lnTo>
                <a:lnTo>
                  <a:pt x="3501" y="24980"/>
                </a:lnTo>
                <a:lnTo>
                  <a:pt x="3644" y="25063"/>
                </a:lnTo>
                <a:lnTo>
                  <a:pt x="3549" y="25123"/>
                </a:lnTo>
                <a:lnTo>
                  <a:pt x="3692" y="25206"/>
                </a:lnTo>
                <a:lnTo>
                  <a:pt x="3596" y="25254"/>
                </a:lnTo>
                <a:lnTo>
                  <a:pt x="3751" y="25349"/>
                </a:lnTo>
                <a:lnTo>
                  <a:pt x="3644" y="25396"/>
                </a:lnTo>
                <a:lnTo>
                  <a:pt x="3799" y="25480"/>
                </a:lnTo>
                <a:lnTo>
                  <a:pt x="3703" y="25539"/>
                </a:lnTo>
                <a:lnTo>
                  <a:pt x="3846" y="25623"/>
                </a:lnTo>
                <a:lnTo>
                  <a:pt x="3751" y="25682"/>
                </a:lnTo>
                <a:lnTo>
                  <a:pt x="3906" y="25766"/>
                </a:lnTo>
                <a:lnTo>
                  <a:pt x="3811" y="25813"/>
                </a:lnTo>
                <a:lnTo>
                  <a:pt x="3953" y="25908"/>
                </a:lnTo>
                <a:lnTo>
                  <a:pt x="3858" y="25956"/>
                </a:lnTo>
                <a:lnTo>
                  <a:pt x="4001" y="26039"/>
                </a:lnTo>
                <a:lnTo>
                  <a:pt x="3906" y="26099"/>
                </a:lnTo>
                <a:lnTo>
                  <a:pt x="4049" y="26182"/>
                </a:lnTo>
                <a:lnTo>
                  <a:pt x="3953" y="26242"/>
                </a:lnTo>
                <a:lnTo>
                  <a:pt x="4108" y="26325"/>
                </a:lnTo>
                <a:lnTo>
                  <a:pt x="4013" y="26373"/>
                </a:lnTo>
                <a:lnTo>
                  <a:pt x="4156" y="26456"/>
                </a:lnTo>
                <a:lnTo>
                  <a:pt x="4061" y="26516"/>
                </a:lnTo>
                <a:lnTo>
                  <a:pt x="4203" y="26599"/>
                </a:lnTo>
                <a:lnTo>
                  <a:pt x="4108" y="26658"/>
                </a:lnTo>
                <a:lnTo>
                  <a:pt x="4263" y="26742"/>
                </a:lnTo>
                <a:lnTo>
                  <a:pt x="4168" y="26801"/>
                </a:lnTo>
                <a:lnTo>
                  <a:pt x="4311" y="26885"/>
                </a:lnTo>
                <a:lnTo>
                  <a:pt x="4215" y="26932"/>
                </a:lnTo>
                <a:lnTo>
                  <a:pt x="4358" y="27016"/>
                </a:lnTo>
                <a:lnTo>
                  <a:pt x="4263" y="27075"/>
                </a:lnTo>
                <a:lnTo>
                  <a:pt x="4418" y="27159"/>
                </a:lnTo>
                <a:lnTo>
                  <a:pt x="4323" y="27218"/>
                </a:lnTo>
                <a:lnTo>
                  <a:pt x="4465" y="27301"/>
                </a:lnTo>
                <a:lnTo>
                  <a:pt x="4370" y="27349"/>
                </a:lnTo>
                <a:lnTo>
                  <a:pt x="4513" y="27444"/>
                </a:lnTo>
                <a:lnTo>
                  <a:pt x="4418" y="27492"/>
                </a:lnTo>
                <a:lnTo>
                  <a:pt x="4573" y="27575"/>
                </a:lnTo>
                <a:lnTo>
                  <a:pt x="4465" y="27635"/>
                </a:lnTo>
                <a:lnTo>
                  <a:pt x="4620" y="27718"/>
                </a:lnTo>
                <a:lnTo>
                  <a:pt x="4525" y="27778"/>
                </a:lnTo>
                <a:lnTo>
                  <a:pt x="4668" y="27861"/>
                </a:lnTo>
                <a:lnTo>
                  <a:pt x="4573" y="27921"/>
                </a:lnTo>
                <a:lnTo>
                  <a:pt x="4727" y="28004"/>
                </a:lnTo>
                <a:lnTo>
                  <a:pt x="4632" y="28051"/>
                </a:lnTo>
                <a:lnTo>
                  <a:pt x="4775" y="28135"/>
                </a:lnTo>
                <a:lnTo>
                  <a:pt x="4680" y="28194"/>
                </a:lnTo>
                <a:lnTo>
                  <a:pt x="4823" y="28278"/>
                </a:lnTo>
                <a:lnTo>
                  <a:pt x="4727" y="28337"/>
                </a:lnTo>
                <a:lnTo>
                  <a:pt x="4870" y="28421"/>
                </a:lnTo>
                <a:lnTo>
                  <a:pt x="4775" y="28480"/>
                </a:lnTo>
                <a:lnTo>
                  <a:pt x="4930" y="28563"/>
                </a:lnTo>
                <a:lnTo>
                  <a:pt x="4835" y="28611"/>
                </a:lnTo>
                <a:lnTo>
                  <a:pt x="4977" y="28694"/>
                </a:lnTo>
                <a:lnTo>
                  <a:pt x="4882" y="28754"/>
                </a:lnTo>
                <a:lnTo>
                  <a:pt x="5025" y="28837"/>
                </a:lnTo>
                <a:lnTo>
                  <a:pt x="4930" y="28897"/>
                </a:lnTo>
                <a:lnTo>
                  <a:pt x="5085" y="28980"/>
                </a:lnTo>
                <a:lnTo>
                  <a:pt x="4989" y="29028"/>
                </a:lnTo>
                <a:lnTo>
                  <a:pt x="5132" y="29123"/>
                </a:lnTo>
                <a:lnTo>
                  <a:pt x="5037" y="29171"/>
                </a:lnTo>
                <a:lnTo>
                  <a:pt x="5180" y="29254"/>
                </a:lnTo>
                <a:lnTo>
                  <a:pt x="5085" y="29314"/>
                </a:lnTo>
                <a:lnTo>
                  <a:pt x="5239" y="29397"/>
                </a:lnTo>
                <a:lnTo>
                  <a:pt x="5144" y="29456"/>
                </a:lnTo>
                <a:lnTo>
                  <a:pt x="5287" y="29540"/>
                </a:lnTo>
                <a:lnTo>
                  <a:pt x="5192" y="29587"/>
                </a:lnTo>
                <a:lnTo>
                  <a:pt x="5335" y="29683"/>
                </a:lnTo>
                <a:lnTo>
                  <a:pt x="5239" y="29730"/>
                </a:lnTo>
                <a:lnTo>
                  <a:pt x="5394" y="29814"/>
                </a:lnTo>
                <a:lnTo>
                  <a:pt x="5299" y="29873"/>
                </a:lnTo>
                <a:lnTo>
                  <a:pt x="5442" y="29956"/>
                </a:lnTo>
                <a:lnTo>
                  <a:pt x="5346" y="30016"/>
                </a:lnTo>
                <a:lnTo>
                  <a:pt x="5489" y="30099"/>
                </a:lnTo>
                <a:lnTo>
                  <a:pt x="5394" y="30147"/>
                </a:lnTo>
                <a:lnTo>
                  <a:pt x="5549" y="30242"/>
                </a:lnTo>
                <a:lnTo>
                  <a:pt x="5454" y="30290"/>
                </a:lnTo>
                <a:lnTo>
                  <a:pt x="5597" y="30373"/>
                </a:lnTo>
                <a:lnTo>
                  <a:pt x="5501" y="30433"/>
                </a:lnTo>
                <a:lnTo>
                  <a:pt x="5644" y="30516"/>
                </a:lnTo>
                <a:lnTo>
                  <a:pt x="5549" y="30576"/>
                </a:lnTo>
                <a:lnTo>
                  <a:pt x="5692" y="30659"/>
                </a:lnTo>
                <a:lnTo>
                  <a:pt x="5608" y="30707"/>
                </a:lnTo>
                <a:lnTo>
                  <a:pt x="5751" y="30790"/>
                </a:lnTo>
                <a:lnTo>
                  <a:pt x="5656" y="30849"/>
                </a:lnTo>
                <a:lnTo>
                  <a:pt x="5799" y="30933"/>
                </a:lnTo>
                <a:lnTo>
                  <a:pt x="5704" y="30992"/>
                </a:lnTo>
                <a:lnTo>
                  <a:pt x="5847" y="31076"/>
                </a:lnTo>
                <a:lnTo>
                  <a:pt x="5751" y="31135"/>
                </a:lnTo>
                <a:lnTo>
                  <a:pt x="5906" y="31219"/>
                </a:lnTo>
                <a:lnTo>
                  <a:pt x="5811" y="31266"/>
                </a:lnTo>
                <a:lnTo>
                  <a:pt x="5954" y="31350"/>
                </a:lnTo>
                <a:lnTo>
                  <a:pt x="5858" y="31409"/>
                </a:lnTo>
                <a:lnTo>
                  <a:pt x="6001" y="31492"/>
                </a:lnTo>
                <a:lnTo>
                  <a:pt x="5906" y="31552"/>
                </a:lnTo>
                <a:lnTo>
                  <a:pt x="6061" y="31635"/>
                </a:lnTo>
                <a:lnTo>
                  <a:pt x="5966" y="31695"/>
                </a:lnTo>
                <a:lnTo>
                  <a:pt x="6108" y="31778"/>
                </a:lnTo>
                <a:lnTo>
                  <a:pt x="6013" y="31826"/>
                </a:lnTo>
                <a:lnTo>
                  <a:pt x="6156" y="31909"/>
                </a:lnTo>
                <a:lnTo>
                  <a:pt x="6061" y="31969"/>
                </a:lnTo>
                <a:lnTo>
                  <a:pt x="6216" y="32052"/>
                </a:lnTo>
                <a:lnTo>
                  <a:pt x="6120" y="32112"/>
                </a:lnTo>
                <a:lnTo>
                  <a:pt x="6263" y="32195"/>
                </a:lnTo>
                <a:lnTo>
                  <a:pt x="6168" y="32254"/>
                </a:lnTo>
                <a:lnTo>
                  <a:pt x="6311" y="32338"/>
                </a:lnTo>
                <a:lnTo>
                  <a:pt x="6216" y="32385"/>
                </a:lnTo>
                <a:lnTo>
                  <a:pt x="6370" y="32469"/>
                </a:lnTo>
                <a:lnTo>
                  <a:pt x="6275" y="32528"/>
                </a:lnTo>
                <a:lnTo>
                  <a:pt x="6418" y="32612"/>
                </a:lnTo>
                <a:lnTo>
                  <a:pt x="6323" y="32671"/>
                </a:lnTo>
                <a:lnTo>
                  <a:pt x="6466" y="32754"/>
                </a:lnTo>
                <a:lnTo>
                  <a:pt x="6370" y="32814"/>
                </a:lnTo>
                <a:lnTo>
                  <a:pt x="6525" y="32897"/>
                </a:lnTo>
                <a:lnTo>
                  <a:pt x="6430" y="32945"/>
                </a:lnTo>
                <a:lnTo>
                  <a:pt x="6573" y="33028"/>
                </a:lnTo>
                <a:lnTo>
                  <a:pt x="6478" y="33088"/>
                </a:lnTo>
                <a:lnTo>
                  <a:pt x="6620" y="33171"/>
                </a:lnTo>
                <a:lnTo>
                  <a:pt x="6525" y="33231"/>
                </a:lnTo>
                <a:lnTo>
                  <a:pt x="6680" y="33314"/>
                </a:lnTo>
                <a:lnTo>
                  <a:pt x="6573" y="33362"/>
                </a:lnTo>
                <a:lnTo>
                  <a:pt x="6728" y="33457"/>
                </a:lnTo>
                <a:lnTo>
                  <a:pt x="6632" y="33505"/>
                </a:lnTo>
                <a:lnTo>
                  <a:pt x="6775" y="33588"/>
                </a:lnTo>
                <a:lnTo>
                  <a:pt x="6680" y="33647"/>
                </a:lnTo>
                <a:lnTo>
                  <a:pt x="6823" y="33731"/>
                </a:lnTo>
                <a:lnTo>
                  <a:pt x="6728" y="33790"/>
                </a:lnTo>
                <a:lnTo>
                  <a:pt x="6882" y="33874"/>
                </a:lnTo>
                <a:lnTo>
                  <a:pt x="6787" y="33921"/>
                </a:lnTo>
                <a:lnTo>
                  <a:pt x="6930" y="34017"/>
                </a:lnTo>
                <a:lnTo>
                  <a:pt x="6835" y="34064"/>
                </a:lnTo>
                <a:lnTo>
                  <a:pt x="6978" y="34147"/>
                </a:lnTo>
                <a:lnTo>
                  <a:pt x="6882" y="34207"/>
                </a:lnTo>
                <a:lnTo>
                  <a:pt x="7037" y="34290"/>
                </a:lnTo>
                <a:lnTo>
                  <a:pt x="6942" y="34350"/>
                </a:lnTo>
                <a:lnTo>
                  <a:pt x="7085" y="34433"/>
                </a:lnTo>
                <a:lnTo>
                  <a:pt x="6990" y="34481"/>
                </a:lnTo>
                <a:lnTo>
                  <a:pt x="7132" y="34576"/>
                </a:lnTo>
                <a:lnTo>
                  <a:pt x="7037" y="34624"/>
                </a:lnTo>
                <a:lnTo>
                  <a:pt x="7192" y="34707"/>
                </a:lnTo>
                <a:lnTo>
                  <a:pt x="7097" y="34767"/>
                </a:lnTo>
                <a:lnTo>
                  <a:pt x="7240" y="34850"/>
                </a:lnTo>
                <a:lnTo>
                  <a:pt x="7144" y="34909"/>
                </a:lnTo>
                <a:lnTo>
                  <a:pt x="7287" y="34993"/>
                </a:lnTo>
                <a:lnTo>
                  <a:pt x="7192" y="35040"/>
                </a:lnTo>
                <a:lnTo>
                  <a:pt x="7347" y="35124"/>
                </a:lnTo>
                <a:lnTo>
                  <a:pt x="7251" y="35183"/>
                </a:lnTo>
                <a:lnTo>
                  <a:pt x="7394" y="35267"/>
                </a:lnTo>
                <a:lnTo>
                  <a:pt x="7299" y="35326"/>
                </a:lnTo>
                <a:lnTo>
                  <a:pt x="7442" y="35410"/>
                </a:lnTo>
                <a:lnTo>
                  <a:pt x="7347" y="35469"/>
                </a:lnTo>
                <a:lnTo>
                  <a:pt x="7502" y="35552"/>
                </a:lnTo>
                <a:lnTo>
                  <a:pt x="7406" y="35600"/>
                </a:lnTo>
                <a:lnTo>
                  <a:pt x="7549" y="35683"/>
                </a:lnTo>
                <a:lnTo>
                  <a:pt x="7454" y="35743"/>
                </a:lnTo>
                <a:lnTo>
                  <a:pt x="7597" y="35826"/>
                </a:lnTo>
                <a:lnTo>
                  <a:pt x="7502" y="35886"/>
                </a:lnTo>
                <a:lnTo>
                  <a:pt x="7644" y="35969"/>
                </a:lnTo>
                <a:lnTo>
                  <a:pt x="7549" y="36029"/>
                </a:lnTo>
                <a:lnTo>
                  <a:pt x="7704" y="36112"/>
                </a:lnTo>
                <a:lnTo>
                  <a:pt x="7609" y="36160"/>
                </a:lnTo>
                <a:lnTo>
                  <a:pt x="7752" y="36243"/>
                </a:lnTo>
                <a:lnTo>
                  <a:pt x="7656" y="36303"/>
                </a:lnTo>
                <a:lnTo>
                  <a:pt x="7799" y="36386"/>
                </a:lnTo>
                <a:lnTo>
                  <a:pt x="7704" y="36445"/>
                </a:lnTo>
                <a:lnTo>
                  <a:pt x="7859" y="36529"/>
                </a:lnTo>
                <a:lnTo>
                  <a:pt x="7763" y="36588"/>
                </a:lnTo>
                <a:lnTo>
                  <a:pt x="7906" y="36672"/>
                </a:lnTo>
                <a:lnTo>
                  <a:pt x="7811" y="36719"/>
                </a:lnTo>
                <a:lnTo>
                  <a:pt x="7954" y="36803"/>
                </a:lnTo>
                <a:lnTo>
                  <a:pt x="7859" y="36862"/>
                </a:lnTo>
                <a:lnTo>
                  <a:pt x="8013" y="36945"/>
                </a:lnTo>
                <a:lnTo>
                  <a:pt x="7918" y="37005"/>
                </a:lnTo>
                <a:lnTo>
                  <a:pt x="8061" y="37088"/>
                </a:lnTo>
                <a:lnTo>
                  <a:pt x="7966" y="37148"/>
                </a:lnTo>
                <a:lnTo>
                  <a:pt x="8109" y="37231"/>
                </a:lnTo>
                <a:lnTo>
                  <a:pt x="8013" y="37279"/>
                </a:lnTo>
                <a:lnTo>
                  <a:pt x="8168" y="37362"/>
                </a:lnTo>
                <a:lnTo>
                  <a:pt x="8073" y="37422"/>
                </a:lnTo>
                <a:lnTo>
                  <a:pt x="8216" y="37505"/>
                </a:lnTo>
                <a:lnTo>
                  <a:pt x="8121" y="37565"/>
                </a:lnTo>
                <a:lnTo>
                  <a:pt x="8264" y="37648"/>
                </a:lnTo>
                <a:lnTo>
                  <a:pt x="8168" y="37696"/>
                </a:lnTo>
                <a:lnTo>
                  <a:pt x="8323" y="37791"/>
                </a:lnTo>
                <a:lnTo>
                  <a:pt x="8228" y="37838"/>
                </a:lnTo>
                <a:lnTo>
                  <a:pt x="8371" y="37922"/>
                </a:lnTo>
                <a:lnTo>
                  <a:pt x="8275" y="37981"/>
                </a:lnTo>
                <a:lnTo>
                  <a:pt x="8418" y="38065"/>
                </a:lnTo>
                <a:lnTo>
                  <a:pt x="8323" y="38124"/>
                </a:lnTo>
                <a:lnTo>
                  <a:pt x="8478" y="38208"/>
                </a:lnTo>
                <a:lnTo>
                  <a:pt x="8371" y="38255"/>
                </a:lnTo>
                <a:lnTo>
                  <a:pt x="8525" y="38350"/>
                </a:lnTo>
                <a:lnTo>
                  <a:pt x="8430" y="38398"/>
                </a:lnTo>
                <a:lnTo>
                  <a:pt x="8573" y="38481"/>
                </a:lnTo>
                <a:lnTo>
                  <a:pt x="8478" y="38541"/>
                </a:lnTo>
                <a:lnTo>
                  <a:pt x="8621" y="38624"/>
                </a:lnTo>
                <a:lnTo>
                  <a:pt x="8525" y="38684"/>
                </a:lnTo>
                <a:lnTo>
                  <a:pt x="8680" y="38767"/>
                </a:lnTo>
                <a:lnTo>
                  <a:pt x="8585" y="38815"/>
                </a:lnTo>
                <a:lnTo>
                  <a:pt x="8728" y="38910"/>
                </a:lnTo>
                <a:lnTo>
                  <a:pt x="8633" y="38958"/>
                </a:lnTo>
                <a:lnTo>
                  <a:pt x="8775" y="39041"/>
                </a:lnTo>
                <a:lnTo>
                  <a:pt x="8680" y="39100"/>
                </a:lnTo>
                <a:lnTo>
                  <a:pt x="8835" y="39184"/>
                </a:lnTo>
                <a:lnTo>
                  <a:pt x="8740" y="39243"/>
                </a:lnTo>
                <a:lnTo>
                  <a:pt x="8883" y="39327"/>
                </a:lnTo>
                <a:lnTo>
                  <a:pt x="8787" y="39374"/>
                </a:lnTo>
                <a:lnTo>
                  <a:pt x="8930" y="39458"/>
                </a:lnTo>
                <a:lnTo>
                  <a:pt x="8835" y="39517"/>
                </a:lnTo>
                <a:lnTo>
                  <a:pt x="8990" y="39601"/>
                </a:lnTo>
                <a:lnTo>
                  <a:pt x="8895" y="39660"/>
                </a:lnTo>
                <a:lnTo>
                  <a:pt x="9037" y="39743"/>
                </a:lnTo>
                <a:lnTo>
                  <a:pt x="8942" y="39803"/>
                </a:lnTo>
                <a:lnTo>
                  <a:pt x="9085" y="39886"/>
                </a:lnTo>
                <a:lnTo>
                  <a:pt x="8990" y="39934"/>
                </a:lnTo>
                <a:lnTo>
                  <a:pt x="9145" y="40017"/>
                </a:lnTo>
                <a:lnTo>
                  <a:pt x="9037" y="40077"/>
                </a:lnTo>
                <a:lnTo>
                  <a:pt x="9192" y="40160"/>
                </a:lnTo>
                <a:lnTo>
                  <a:pt x="9097" y="40220"/>
                </a:lnTo>
                <a:lnTo>
                  <a:pt x="9240" y="40303"/>
                </a:lnTo>
                <a:lnTo>
                  <a:pt x="9145" y="40363"/>
                </a:lnTo>
                <a:lnTo>
                  <a:pt x="9299" y="40446"/>
                </a:lnTo>
                <a:lnTo>
                  <a:pt x="9204" y="40494"/>
                </a:lnTo>
                <a:lnTo>
                  <a:pt x="9347" y="40577"/>
                </a:lnTo>
                <a:lnTo>
                  <a:pt x="9252" y="40636"/>
                </a:lnTo>
                <a:lnTo>
                  <a:pt x="9395" y="40720"/>
                </a:lnTo>
                <a:lnTo>
                  <a:pt x="9299" y="40779"/>
                </a:lnTo>
                <a:lnTo>
                  <a:pt x="9442" y="40863"/>
                </a:lnTo>
                <a:lnTo>
                  <a:pt x="9347" y="40922"/>
                </a:lnTo>
                <a:lnTo>
                  <a:pt x="9502" y="41005"/>
                </a:lnTo>
                <a:lnTo>
                  <a:pt x="9407" y="41053"/>
                </a:lnTo>
                <a:lnTo>
                  <a:pt x="9549" y="41136"/>
                </a:lnTo>
                <a:lnTo>
                  <a:pt x="9454" y="41196"/>
                </a:lnTo>
                <a:lnTo>
                  <a:pt x="9597" y="41279"/>
                </a:lnTo>
                <a:lnTo>
                  <a:pt x="9502" y="41339"/>
                </a:lnTo>
                <a:lnTo>
                  <a:pt x="9657" y="41422"/>
                </a:lnTo>
                <a:lnTo>
                  <a:pt x="9561" y="41470"/>
                </a:lnTo>
                <a:lnTo>
                  <a:pt x="9704" y="41565"/>
                </a:lnTo>
                <a:lnTo>
                  <a:pt x="9609" y="41613"/>
                </a:lnTo>
                <a:lnTo>
                  <a:pt x="9752" y="41696"/>
                </a:lnTo>
                <a:lnTo>
                  <a:pt x="9657" y="41756"/>
                </a:lnTo>
                <a:lnTo>
                  <a:pt x="9811" y="41839"/>
                </a:lnTo>
                <a:lnTo>
                  <a:pt x="9716" y="41898"/>
                </a:lnTo>
                <a:lnTo>
                  <a:pt x="9859" y="41982"/>
                </a:lnTo>
                <a:lnTo>
                  <a:pt x="9764" y="42029"/>
                </a:lnTo>
                <a:lnTo>
                  <a:pt x="9907" y="42125"/>
                </a:lnTo>
                <a:lnTo>
                  <a:pt x="9811" y="42172"/>
                </a:lnTo>
                <a:lnTo>
                  <a:pt x="9966" y="42256"/>
                </a:lnTo>
                <a:lnTo>
                  <a:pt x="9859" y="42315"/>
                </a:lnTo>
                <a:lnTo>
                  <a:pt x="10014" y="42398"/>
                </a:lnTo>
                <a:lnTo>
                  <a:pt x="9918" y="42458"/>
                </a:lnTo>
                <a:lnTo>
                  <a:pt x="10061" y="42541"/>
                </a:lnTo>
                <a:lnTo>
                  <a:pt x="9966" y="42589"/>
                </a:lnTo>
                <a:lnTo>
                  <a:pt x="10121" y="42684"/>
                </a:lnTo>
                <a:lnTo>
                  <a:pt x="10026" y="42732"/>
                </a:lnTo>
                <a:lnTo>
                  <a:pt x="10169" y="42815"/>
                </a:lnTo>
                <a:lnTo>
                  <a:pt x="10073" y="42875"/>
                </a:lnTo>
                <a:lnTo>
                  <a:pt x="10216" y="42958"/>
                </a:lnTo>
                <a:lnTo>
                  <a:pt x="10121" y="43018"/>
                </a:lnTo>
                <a:lnTo>
                  <a:pt x="10276" y="43101"/>
                </a:lnTo>
                <a:lnTo>
                  <a:pt x="10169" y="43149"/>
                </a:lnTo>
                <a:lnTo>
                  <a:pt x="10323" y="43244"/>
                </a:lnTo>
                <a:lnTo>
                  <a:pt x="10228" y="43291"/>
                </a:lnTo>
                <a:lnTo>
                  <a:pt x="10371" y="43375"/>
                </a:lnTo>
                <a:lnTo>
                  <a:pt x="10276" y="43434"/>
                </a:lnTo>
                <a:lnTo>
                  <a:pt x="10419" y="43518"/>
                </a:lnTo>
                <a:lnTo>
                  <a:pt x="10323" y="43577"/>
                </a:lnTo>
                <a:lnTo>
                  <a:pt x="10478" y="43661"/>
                </a:lnTo>
                <a:lnTo>
                  <a:pt x="10383" y="43708"/>
                </a:lnTo>
                <a:lnTo>
                  <a:pt x="10526" y="43792"/>
                </a:lnTo>
                <a:lnTo>
                  <a:pt x="10430" y="43851"/>
                </a:lnTo>
                <a:lnTo>
                  <a:pt x="10573" y="43934"/>
                </a:lnTo>
                <a:lnTo>
                  <a:pt x="10478" y="43994"/>
                </a:lnTo>
                <a:lnTo>
                  <a:pt x="10633" y="44077"/>
                </a:lnTo>
                <a:lnTo>
                  <a:pt x="10538" y="44137"/>
                </a:lnTo>
                <a:lnTo>
                  <a:pt x="10680" y="44220"/>
                </a:lnTo>
                <a:lnTo>
                  <a:pt x="10585" y="44268"/>
                </a:lnTo>
                <a:lnTo>
                  <a:pt x="10728" y="44351"/>
                </a:lnTo>
                <a:lnTo>
                  <a:pt x="10633" y="44411"/>
                </a:lnTo>
                <a:lnTo>
                  <a:pt x="10788" y="44494"/>
                </a:lnTo>
                <a:lnTo>
                  <a:pt x="10692" y="44554"/>
                </a:lnTo>
                <a:lnTo>
                  <a:pt x="10835" y="44637"/>
                </a:lnTo>
                <a:lnTo>
                  <a:pt x="10740" y="44696"/>
                </a:lnTo>
                <a:lnTo>
                  <a:pt x="10883" y="44780"/>
                </a:lnTo>
                <a:lnTo>
                  <a:pt x="10788" y="44827"/>
                </a:lnTo>
                <a:lnTo>
                  <a:pt x="10942" y="44911"/>
                </a:lnTo>
                <a:lnTo>
                  <a:pt x="10847" y="44970"/>
                </a:lnTo>
                <a:lnTo>
                  <a:pt x="10990" y="45054"/>
                </a:lnTo>
                <a:lnTo>
                  <a:pt x="10895" y="45113"/>
                </a:lnTo>
                <a:lnTo>
                  <a:pt x="11038" y="45196"/>
                </a:lnTo>
                <a:lnTo>
                  <a:pt x="10942" y="45256"/>
                </a:lnTo>
                <a:lnTo>
                  <a:pt x="11085" y="45339"/>
                </a:lnTo>
                <a:lnTo>
                  <a:pt x="11002" y="45387"/>
                </a:lnTo>
                <a:lnTo>
                  <a:pt x="11145" y="45470"/>
                </a:lnTo>
                <a:lnTo>
                  <a:pt x="11050" y="45530"/>
                </a:lnTo>
                <a:lnTo>
                  <a:pt x="11192" y="45613"/>
                </a:lnTo>
                <a:lnTo>
                  <a:pt x="11097" y="45673"/>
                </a:lnTo>
                <a:lnTo>
                  <a:pt x="11240" y="45756"/>
                </a:lnTo>
                <a:lnTo>
                  <a:pt x="11145" y="45804"/>
                </a:lnTo>
                <a:lnTo>
                  <a:pt x="11300" y="45899"/>
                </a:lnTo>
                <a:lnTo>
                  <a:pt x="11204" y="45947"/>
                </a:lnTo>
                <a:lnTo>
                  <a:pt x="11347" y="46030"/>
                </a:lnTo>
                <a:lnTo>
                  <a:pt x="11252" y="46089"/>
                </a:lnTo>
                <a:lnTo>
                  <a:pt x="11395" y="46173"/>
                </a:lnTo>
                <a:lnTo>
                  <a:pt x="11300" y="46232"/>
                </a:lnTo>
                <a:lnTo>
                  <a:pt x="11454" y="46316"/>
                </a:lnTo>
                <a:lnTo>
                  <a:pt x="11359" y="46363"/>
                </a:lnTo>
                <a:lnTo>
                  <a:pt x="11502" y="46459"/>
                </a:lnTo>
                <a:lnTo>
                  <a:pt x="11407" y="46506"/>
                </a:lnTo>
                <a:lnTo>
                  <a:pt x="11550" y="46589"/>
                </a:lnTo>
                <a:lnTo>
                  <a:pt x="11454" y="46649"/>
                </a:lnTo>
                <a:lnTo>
                  <a:pt x="11609" y="46732"/>
                </a:lnTo>
                <a:lnTo>
                  <a:pt x="11514" y="46792"/>
                </a:lnTo>
                <a:lnTo>
                  <a:pt x="11657" y="46875"/>
                </a:lnTo>
                <a:lnTo>
                  <a:pt x="11562" y="46923"/>
                </a:lnTo>
                <a:lnTo>
                  <a:pt x="11704" y="47018"/>
                </a:lnTo>
                <a:lnTo>
                  <a:pt x="11609" y="47066"/>
                </a:lnTo>
                <a:lnTo>
                  <a:pt x="11764" y="47149"/>
                </a:lnTo>
                <a:lnTo>
                  <a:pt x="11669" y="47209"/>
                </a:lnTo>
                <a:lnTo>
                  <a:pt x="11812" y="47292"/>
                </a:lnTo>
                <a:lnTo>
                  <a:pt x="11716" y="47351"/>
                </a:lnTo>
                <a:lnTo>
                  <a:pt x="11859" y="47435"/>
                </a:lnTo>
                <a:lnTo>
                  <a:pt x="11764" y="47482"/>
                </a:lnTo>
                <a:lnTo>
                  <a:pt x="11907" y="47566"/>
                </a:lnTo>
                <a:lnTo>
                  <a:pt x="11823" y="47625"/>
                </a:lnTo>
                <a:lnTo>
                  <a:pt x="11966" y="47709"/>
                </a:lnTo>
                <a:lnTo>
                  <a:pt x="11871" y="47768"/>
                </a:lnTo>
                <a:lnTo>
                  <a:pt x="12014" y="47852"/>
                </a:lnTo>
                <a:lnTo>
                  <a:pt x="11919" y="47911"/>
                </a:lnTo>
                <a:lnTo>
                  <a:pt x="12074" y="47994"/>
                </a:lnTo>
                <a:lnTo>
                  <a:pt x="11978" y="48042"/>
                </a:lnTo>
                <a:lnTo>
                  <a:pt x="12121" y="48125"/>
                </a:lnTo>
                <a:lnTo>
                  <a:pt x="12026" y="48185"/>
                </a:lnTo>
                <a:lnTo>
                  <a:pt x="12169" y="48268"/>
                </a:lnTo>
                <a:lnTo>
                  <a:pt x="12074" y="48328"/>
                </a:lnTo>
                <a:lnTo>
                  <a:pt x="12216" y="48411"/>
                </a:lnTo>
                <a:lnTo>
                  <a:pt x="12121" y="48471"/>
                </a:lnTo>
                <a:lnTo>
                  <a:pt x="12276" y="48554"/>
                </a:lnTo>
                <a:lnTo>
                  <a:pt x="12181" y="48602"/>
                </a:lnTo>
                <a:lnTo>
                  <a:pt x="12324" y="48685"/>
                </a:lnTo>
                <a:lnTo>
                  <a:pt x="12228" y="48745"/>
                </a:lnTo>
                <a:lnTo>
                  <a:pt x="12371" y="48828"/>
                </a:lnTo>
                <a:lnTo>
                  <a:pt x="12276" y="48887"/>
                </a:lnTo>
                <a:lnTo>
                  <a:pt x="12431" y="48971"/>
                </a:lnTo>
                <a:lnTo>
                  <a:pt x="12335" y="49030"/>
                </a:lnTo>
                <a:lnTo>
                  <a:pt x="12478" y="49114"/>
                </a:lnTo>
                <a:lnTo>
                  <a:pt x="12383" y="49161"/>
                </a:lnTo>
                <a:lnTo>
                  <a:pt x="12526" y="49245"/>
                </a:lnTo>
                <a:lnTo>
                  <a:pt x="12431" y="49304"/>
                </a:lnTo>
                <a:lnTo>
                  <a:pt x="12585" y="49387"/>
                </a:lnTo>
                <a:lnTo>
                  <a:pt x="12490" y="49447"/>
                </a:lnTo>
                <a:lnTo>
                  <a:pt x="12633" y="49530"/>
                </a:lnTo>
                <a:lnTo>
                  <a:pt x="12538" y="49578"/>
                </a:lnTo>
                <a:lnTo>
                  <a:pt x="12681" y="49673"/>
                </a:lnTo>
                <a:lnTo>
                  <a:pt x="12585" y="49721"/>
                </a:lnTo>
                <a:lnTo>
                  <a:pt x="12740" y="49804"/>
                </a:lnTo>
                <a:lnTo>
                  <a:pt x="12645" y="49864"/>
                </a:lnTo>
                <a:lnTo>
                  <a:pt x="12788" y="49947"/>
                </a:lnTo>
                <a:lnTo>
                  <a:pt x="12693" y="50007"/>
                </a:lnTo>
                <a:lnTo>
                  <a:pt x="12836" y="50090"/>
                </a:lnTo>
                <a:lnTo>
                  <a:pt x="12740" y="50138"/>
                </a:lnTo>
                <a:lnTo>
                  <a:pt x="12895" y="50233"/>
                </a:lnTo>
                <a:lnTo>
                  <a:pt x="12800" y="50280"/>
                </a:lnTo>
                <a:lnTo>
                  <a:pt x="12943" y="50364"/>
                </a:lnTo>
                <a:lnTo>
                  <a:pt x="12847" y="50423"/>
                </a:lnTo>
                <a:lnTo>
                  <a:pt x="12990" y="50507"/>
                </a:lnTo>
                <a:lnTo>
                  <a:pt x="12895" y="50566"/>
                </a:lnTo>
                <a:lnTo>
                  <a:pt x="13038" y="50650"/>
                </a:lnTo>
                <a:lnTo>
                  <a:pt x="12943" y="50697"/>
                </a:lnTo>
                <a:lnTo>
                  <a:pt x="13097" y="50792"/>
                </a:lnTo>
                <a:lnTo>
                  <a:pt x="13002" y="50840"/>
                </a:lnTo>
                <a:lnTo>
                  <a:pt x="13145" y="50923"/>
                </a:lnTo>
                <a:lnTo>
                  <a:pt x="13050" y="50983"/>
                </a:lnTo>
                <a:lnTo>
                  <a:pt x="13193" y="51066"/>
                </a:lnTo>
                <a:lnTo>
                  <a:pt x="13097" y="51126"/>
                </a:lnTo>
                <a:lnTo>
                  <a:pt x="13252" y="51209"/>
                </a:lnTo>
                <a:lnTo>
                  <a:pt x="13157" y="51257"/>
                </a:lnTo>
                <a:lnTo>
                  <a:pt x="13300" y="51352"/>
                </a:lnTo>
                <a:lnTo>
                  <a:pt x="13205" y="51400"/>
                </a:lnTo>
                <a:lnTo>
                  <a:pt x="13347" y="51483"/>
                </a:lnTo>
                <a:lnTo>
                  <a:pt x="13252" y="51542"/>
                </a:lnTo>
                <a:lnTo>
                  <a:pt x="13407" y="51626"/>
                </a:lnTo>
                <a:lnTo>
                  <a:pt x="13312" y="51685"/>
                </a:lnTo>
                <a:lnTo>
                  <a:pt x="13455" y="51769"/>
                </a:lnTo>
                <a:lnTo>
                  <a:pt x="13359" y="51816"/>
                </a:lnTo>
                <a:lnTo>
                  <a:pt x="13502" y="51900"/>
                </a:lnTo>
                <a:lnTo>
                  <a:pt x="13407" y="51959"/>
                </a:lnTo>
                <a:lnTo>
                  <a:pt x="13562" y="52043"/>
                </a:lnTo>
                <a:lnTo>
                  <a:pt x="13467" y="52102"/>
                </a:lnTo>
                <a:lnTo>
                  <a:pt x="13609" y="52185"/>
                </a:lnTo>
                <a:lnTo>
                  <a:pt x="13514" y="52245"/>
                </a:lnTo>
                <a:lnTo>
                  <a:pt x="13657" y="52328"/>
                </a:lnTo>
                <a:lnTo>
                  <a:pt x="13562" y="52376"/>
                </a:lnTo>
                <a:lnTo>
                  <a:pt x="13717" y="52459"/>
                </a:lnTo>
                <a:lnTo>
                  <a:pt x="13621" y="52519"/>
                </a:lnTo>
                <a:lnTo>
                  <a:pt x="13764" y="52602"/>
                </a:lnTo>
                <a:lnTo>
                  <a:pt x="13669" y="52662"/>
                </a:lnTo>
                <a:lnTo>
                  <a:pt x="13812" y="52745"/>
                </a:lnTo>
                <a:lnTo>
                  <a:pt x="13717" y="52805"/>
                </a:lnTo>
                <a:lnTo>
                  <a:pt x="13871" y="52888"/>
                </a:lnTo>
                <a:lnTo>
                  <a:pt x="13764" y="52936"/>
                </a:lnTo>
                <a:lnTo>
                  <a:pt x="13919" y="53019"/>
                </a:lnTo>
                <a:lnTo>
                  <a:pt x="13824" y="53078"/>
                </a:lnTo>
                <a:lnTo>
                  <a:pt x="13967" y="53162"/>
                </a:lnTo>
                <a:lnTo>
                  <a:pt x="13871" y="53221"/>
                </a:lnTo>
                <a:lnTo>
                  <a:pt x="14014" y="53305"/>
                </a:lnTo>
                <a:lnTo>
                  <a:pt x="13919" y="53364"/>
                </a:lnTo>
                <a:lnTo>
                  <a:pt x="14074" y="53447"/>
                </a:lnTo>
                <a:lnTo>
                  <a:pt x="13979" y="53495"/>
                </a:lnTo>
                <a:lnTo>
                  <a:pt x="14121" y="53578"/>
                </a:lnTo>
                <a:lnTo>
                  <a:pt x="14026" y="53638"/>
                </a:lnTo>
                <a:lnTo>
                  <a:pt x="14169" y="53721"/>
                </a:lnTo>
                <a:lnTo>
                  <a:pt x="14074" y="53781"/>
                </a:lnTo>
                <a:lnTo>
                  <a:pt x="14229" y="53864"/>
                </a:lnTo>
                <a:lnTo>
                  <a:pt x="14133" y="53912"/>
                </a:lnTo>
                <a:lnTo>
                  <a:pt x="14276" y="54007"/>
                </a:lnTo>
                <a:lnTo>
                  <a:pt x="14181" y="54055"/>
                </a:lnTo>
                <a:lnTo>
                  <a:pt x="14324" y="54138"/>
                </a:lnTo>
                <a:lnTo>
                  <a:pt x="14229" y="54198"/>
                </a:lnTo>
                <a:lnTo>
                  <a:pt x="14383" y="54281"/>
                </a:lnTo>
                <a:lnTo>
                  <a:pt x="14288" y="54340"/>
                </a:lnTo>
                <a:lnTo>
                  <a:pt x="14431" y="54424"/>
                </a:lnTo>
                <a:lnTo>
                  <a:pt x="14336" y="54471"/>
                </a:lnTo>
                <a:lnTo>
                  <a:pt x="14479" y="54567"/>
                </a:lnTo>
                <a:lnTo>
                  <a:pt x="14383" y="54614"/>
                </a:lnTo>
                <a:lnTo>
                  <a:pt x="14538" y="54698"/>
                </a:lnTo>
                <a:lnTo>
                  <a:pt x="14443" y="54757"/>
                </a:lnTo>
                <a:lnTo>
                  <a:pt x="14586" y="54841"/>
                </a:lnTo>
                <a:lnTo>
                  <a:pt x="14490" y="54900"/>
                </a:lnTo>
                <a:lnTo>
                  <a:pt x="14633" y="54983"/>
                </a:lnTo>
                <a:lnTo>
                  <a:pt x="14538" y="55031"/>
                </a:lnTo>
                <a:lnTo>
                  <a:pt x="14693" y="55126"/>
                </a:lnTo>
                <a:lnTo>
                  <a:pt x="14598" y="55174"/>
                </a:lnTo>
                <a:lnTo>
                  <a:pt x="14741" y="55257"/>
                </a:lnTo>
                <a:lnTo>
                  <a:pt x="14645" y="55317"/>
                </a:lnTo>
                <a:lnTo>
                  <a:pt x="14788" y="55400"/>
                </a:lnTo>
                <a:lnTo>
                  <a:pt x="14693" y="55460"/>
                </a:lnTo>
                <a:lnTo>
                  <a:pt x="14836" y="55543"/>
                </a:lnTo>
                <a:lnTo>
                  <a:pt x="14741" y="55591"/>
                </a:lnTo>
                <a:lnTo>
                  <a:pt x="14895" y="55686"/>
                </a:lnTo>
                <a:lnTo>
                  <a:pt x="14800" y="55733"/>
                </a:lnTo>
                <a:lnTo>
                  <a:pt x="14943" y="55817"/>
                </a:lnTo>
                <a:lnTo>
                  <a:pt x="14848" y="55876"/>
                </a:lnTo>
                <a:lnTo>
                  <a:pt x="14991" y="55960"/>
                </a:lnTo>
                <a:lnTo>
                  <a:pt x="14895" y="56019"/>
                </a:lnTo>
                <a:lnTo>
                  <a:pt x="15050" y="56103"/>
                </a:lnTo>
                <a:lnTo>
                  <a:pt x="14955" y="56150"/>
                </a:lnTo>
                <a:lnTo>
                  <a:pt x="15098" y="56234"/>
                </a:lnTo>
                <a:lnTo>
                  <a:pt x="15002" y="56293"/>
                </a:lnTo>
                <a:lnTo>
                  <a:pt x="15145" y="56376"/>
                </a:lnTo>
                <a:lnTo>
                  <a:pt x="15050" y="56436"/>
                </a:lnTo>
                <a:lnTo>
                  <a:pt x="15205" y="56519"/>
                </a:lnTo>
                <a:lnTo>
                  <a:pt x="15110" y="56579"/>
                </a:lnTo>
                <a:lnTo>
                  <a:pt x="15252" y="56662"/>
                </a:lnTo>
                <a:lnTo>
                  <a:pt x="15157" y="56710"/>
                </a:lnTo>
                <a:lnTo>
                  <a:pt x="15300" y="56793"/>
                </a:lnTo>
                <a:lnTo>
                  <a:pt x="15205" y="56853"/>
                </a:lnTo>
                <a:lnTo>
                  <a:pt x="15360" y="56936"/>
                </a:lnTo>
                <a:lnTo>
                  <a:pt x="15264" y="56996"/>
                </a:lnTo>
                <a:lnTo>
                  <a:pt x="15407" y="57079"/>
                </a:lnTo>
                <a:lnTo>
                  <a:pt x="15312" y="57138"/>
                </a:lnTo>
                <a:lnTo>
                  <a:pt x="15455" y="57222"/>
                </a:lnTo>
                <a:lnTo>
                  <a:pt x="15360" y="57269"/>
                </a:lnTo>
                <a:lnTo>
                  <a:pt x="15514" y="57353"/>
                </a:lnTo>
                <a:lnTo>
                  <a:pt x="15419" y="57412"/>
                </a:lnTo>
                <a:lnTo>
                  <a:pt x="15562" y="57496"/>
                </a:lnTo>
                <a:lnTo>
                  <a:pt x="15467" y="57555"/>
                </a:lnTo>
                <a:lnTo>
                  <a:pt x="26802" y="64104"/>
                </a:lnTo>
                <a:lnTo>
                  <a:pt x="38136" y="57555"/>
                </a:lnTo>
                <a:lnTo>
                  <a:pt x="38041" y="57496"/>
                </a:lnTo>
                <a:lnTo>
                  <a:pt x="38196" y="57412"/>
                </a:lnTo>
                <a:lnTo>
                  <a:pt x="38101" y="57353"/>
                </a:lnTo>
                <a:lnTo>
                  <a:pt x="38243" y="57269"/>
                </a:lnTo>
                <a:lnTo>
                  <a:pt x="38148" y="57222"/>
                </a:lnTo>
                <a:lnTo>
                  <a:pt x="38291" y="57138"/>
                </a:lnTo>
                <a:lnTo>
                  <a:pt x="38196" y="57079"/>
                </a:lnTo>
                <a:lnTo>
                  <a:pt x="38351" y="56996"/>
                </a:lnTo>
                <a:lnTo>
                  <a:pt x="38255" y="56936"/>
                </a:lnTo>
                <a:lnTo>
                  <a:pt x="38398" y="56853"/>
                </a:lnTo>
                <a:lnTo>
                  <a:pt x="38303" y="56793"/>
                </a:lnTo>
                <a:lnTo>
                  <a:pt x="38446" y="56710"/>
                </a:lnTo>
                <a:lnTo>
                  <a:pt x="38351" y="56662"/>
                </a:lnTo>
                <a:lnTo>
                  <a:pt x="38505" y="56579"/>
                </a:lnTo>
                <a:lnTo>
                  <a:pt x="38410" y="56519"/>
                </a:lnTo>
                <a:lnTo>
                  <a:pt x="38553" y="56436"/>
                </a:lnTo>
                <a:lnTo>
                  <a:pt x="38458" y="56376"/>
                </a:lnTo>
                <a:lnTo>
                  <a:pt x="38601" y="56293"/>
                </a:lnTo>
                <a:lnTo>
                  <a:pt x="38505" y="56245"/>
                </a:lnTo>
                <a:lnTo>
                  <a:pt x="38660" y="56150"/>
                </a:lnTo>
                <a:lnTo>
                  <a:pt x="38565" y="56103"/>
                </a:lnTo>
                <a:lnTo>
                  <a:pt x="38708" y="56019"/>
                </a:lnTo>
                <a:lnTo>
                  <a:pt x="38613" y="55960"/>
                </a:lnTo>
                <a:lnTo>
                  <a:pt x="38755" y="55876"/>
                </a:lnTo>
                <a:lnTo>
                  <a:pt x="38660" y="55817"/>
                </a:lnTo>
                <a:lnTo>
                  <a:pt x="38815" y="55733"/>
                </a:lnTo>
                <a:lnTo>
                  <a:pt x="38720" y="55686"/>
                </a:lnTo>
                <a:lnTo>
                  <a:pt x="38863" y="55591"/>
                </a:lnTo>
                <a:lnTo>
                  <a:pt x="38767" y="55543"/>
                </a:lnTo>
                <a:lnTo>
                  <a:pt x="38910" y="55460"/>
                </a:lnTo>
                <a:lnTo>
                  <a:pt x="38815" y="55400"/>
                </a:lnTo>
                <a:lnTo>
                  <a:pt x="38970" y="55317"/>
                </a:lnTo>
                <a:lnTo>
                  <a:pt x="38863" y="55257"/>
                </a:lnTo>
                <a:lnTo>
                  <a:pt x="39017" y="55174"/>
                </a:lnTo>
                <a:lnTo>
                  <a:pt x="38922" y="55126"/>
                </a:lnTo>
                <a:lnTo>
                  <a:pt x="39065" y="55031"/>
                </a:lnTo>
                <a:lnTo>
                  <a:pt x="38970" y="54983"/>
                </a:lnTo>
                <a:lnTo>
                  <a:pt x="39113" y="54900"/>
                </a:lnTo>
                <a:lnTo>
                  <a:pt x="39017" y="54841"/>
                </a:lnTo>
                <a:lnTo>
                  <a:pt x="39172" y="54757"/>
                </a:lnTo>
                <a:lnTo>
                  <a:pt x="39077" y="54698"/>
                </a:lnTo>
                <a:lnTo>
                  <a:pt x="39220" y="54614"/>
                </a:lnTo>
                <a:lnTo>
                  <a:pt x="39125" y="54567"/>
                </a:lnTo>
                <a:lnTo>
                  <a:pt x="39267" y="54471"/>
                </a:lnTo>
                <a:lnTo>
                  <a:pt x="39172" y="54424"/>
                </a:lnTo>
                <a:lnTo>
                  <a:pt x="39327" y="54340"/>
                </a:lnTo>
                <a:lnTo>
                  <a:pt x="39232" y="54281"/>
                </a:lnTo>
                <a:lnTo>
                  <a:pt x="39375" y="54198"/>
                </a:lnTo>
                <a:lnTo>
                  <a:pt x="39279" y="54138"/>
                </a:lnTo>
                <a:lnTo>
                  <a:pt x="39422" y="54055"/>
                </a:lnTo>
                <a:lnTo>
                  <a:pt x="39327" y="54007"/>
                </a:lnTo>
                <a:lnTo>
                  <a:pt x="39482" y="53924"/>
                </a:lnTo>
                <a:lnTo>
                  <a:pt x="39386" y="53864"/>
                </a:lnTo>
                <a:lnTo>
                  <a:pt x="39529" y="53781"/>
                </a:lnTo>
                <a:lnTo>
                  <a:pt x="39434" y="53721"/>
                </a:lnTo>
                <a:lnTo>
                  <a:pt x="39577" y="53638"/>
                </a:lnTo>
                <a:lnTo>
                  <a:pt x="39482" y="53578"/>
                </a:lnTo>
                <a:lnTo>
                  <a:pt x="39636" y="53495"/>
                </a:lnTo>
                <a:lnTo>
                  <a:pt x="39541" y="53447"/>
                </a:lnTo>
                <a:lnTo>
                  <a:pt x="39684" y="53364"/>
                </a:lnTo>
                <a:lnTo>
                  <a:pt x="39589" y="53305"/>
                </a:lnTo>
                <a:lnTo>
                  <a:pt x="39732" y="53221"/>
                </a:lnTo>
                <a:lnTo>
                  <a:pt x="39636" y="53162"/>
                </a:lnTo>
                <a:lnTo>
                  <a:pt x="39791" y="53078"/>
                </a:lnTo>
                <a:lnTo>
                  <a:pt x="39696" y="53019"/>
                </a:lnTo>
                <a:lnTo>
                  <a:pt x="39839" y="52936"/>
                </a:lnTo>
                <a:lnTo>
                  <a:pt x="39744" y="52888"/>
                </a:lnTo>
                <a:lnTo>
                  <a:pt x="39887" y="52805"/>
                </a:lnTo>
                <a:lnTo>
                  <a:pt x="39791" y="52745"/>
                </a:lnTo>
                <a:lnTo>
                  <a:pt x="39934" y="52662"/>
                </a:lnTo>
                <a:lnTo>
                  <a:pt x="39839" y="52602"/>
                </a:lnTo>
                <a:lnTo>
                  <a:pt x="39994" y="52519"/>
                </a:lnTo>
                <a:lnTo>
                  <a:pt x="39898" y="52459"/>
                </a:lnTo>
                <a:lnTo>
                  <a:pt x="40041" y="52376"/>
                </a:lnTo>
                <a:lnTo>
                  <a:pt x="39946" y="52328"/>
                </a:lnTo>
                <a:lnTo>
                  <a:pt x="40089" y="52245"/>
                </a:lnTo>
                <a:lnTo>
                  <a:pt x="39994" y="52185"/>
                </a:lnTo>
                <a:lnTo>
                  <a:pt x="40148" y="52102"/>
                </a:lnTo>
                <a:lnTo>
                  <a:pt x="40053" y="52043"/>
                </a:lnTo>
                <a:lnTo>
                  <a:pt x="40196" y="51959"/>
                </a:lnTo>
                <a:lnTo>
                  <a:pt x="40101" y="51912"/>
                </a:lnTo>
                <a:lnTo>
                  <a:pt x="40244" y="51816"/>
                </a:lnTo>
                <a:lnTo>
                  <a:pt x="40148" y="51769"/>
                </a:lnTo>
                <a:lnTo>
                  <a:pt x="40303" y="51685"/>
                </a:lnTo>
                <a:lnTo>
                  <a:pt x="40208" y="51626"/>
                </a:lnTo>
                <a:lnTo>
                  <a:pt x="40351" y="51542"/>
                </a:lnTo>
                <a:lnTo>
                  <a:pt x="40256" y="51483"/>
                </a:lnTo>
                <a:lnTo>
                  <a:pt x="40398" y="51400"/>
                </a:lnTo>
                <a:lnTo>
                  <a:pt x="40303" y="51352"/>
                </a:lnTo>
                <a:lnTo>
                  <a:pt x="40458" y="51257"/>
                </a:lnTo>
                <a:lnTo>
                  <a:pt x="40363" y="51209"/>
                </a:lnTo>
                <a:lnTo>
                  <a:pt x="40506" y="51126"/>
                </a:lnTo>
                <a:lnTo>
                  <a:pt x="40410" y="51066"/>
                </a:lnTo>
                <a:lnTo>
                  <a:pt x="40553" y="50983"/>
                </a:lnTo>
                <a:lnTo>
                  <a:pt x="40458" y="50923"/>
                </a:lnTo>
                <a:lnTo>
                  <a:pt x="40613" y="50840"/>
                </a:lnTo>
                <a:lnTo>
                  <a:pt x="40518" y="50792"/>
                </a:lnTo>
                <a:lnTo>
                  <a:pt x="40660" y="50697"/>
                </a:lnTo>
                <a:lnTo>
                  <a:pt x="40565" y="50650"/>
                </a:lnTo>
                <a:lnTo>
                  <a:pt x="40708" y="50566"/>
                </a:lnTo>
                <a:lnTo>
                  <a:pt x="40613" y="50507"/>
                </a:lnTo>
                <a:lnTo>
                  <a:pt x="40768" y="50423"/>
                </a:lnTo>
                <a:lnTo>
                  <a:pt x="40672" y="50364"/>
                </a:lnTo>
                <a:lnTo>
                  <a:pt x="40815" y="50280"/>
                </a:lnTo>
                <a:lnTo>
                  <a:pt x="40720" y="50233"/>
                </a:lnTo>
                <a:lnTo>
                  <a:pt x="40863" y="50138"/>
                </a:lnTo>
                <a:lnTo>
                  <a:pt x="40768" y="50090"/>
                </a:lnTo>
                <a:lnTo>
                  <a:pt x="40910" y="50007"/>
                </a:lnTo>
                <a:lnTo>
                  <a:pt x="40815" y="49947"/>
                </a:lnTo>
                <a:lnTo>
                  <a:pt x="40970" y="49864"/>
                </a:lnTo>
                <a:lnTo>
                  <a:pt x="40875" y="49804"/>
                </a:lnTo>
                <a:lnTo>
                  <a:pt x="41018" y="49721"/>
                </a:lnTo>
                <a:lnTo>
                  <a:pt x="40922" y="49673"/>
                </a:lnTo>
                <a:lnTo>
                  <a:pt x="41065" y="49590"/>
                </a:lnTo>
                <a:lnTo>
                  <a:pt x="40970" y="49530"/>
                </a:lnTo>
                <a:lnTo>
                  <a:pt x="41125" y="49447"/>
                </a:lnTo>
                <a:lnTo>
                  <a:pt x="41030" y="49387"/>
                </a:lnTo>
                <a:lnTo>
                  <a:pt x="41172" y="49304"/>
                </a:lnTo>
                <a:lnTo>
                  <a:pt x="41077" y="49245"/>
                </a:lnTo>
                <a:lnTo>
                  <a:pt x="41220" y="49161"/>
                </a:lnTo>
                <a:lnTo>
                  <a:pt x="41125" y="49114"/>
                </a:lnTo>
                <a:lnTo>
                  <a:pt x="41280" y="49030"/>
                </a:lnTo>
                <a:lnTo>
                  <a:pt x="41184" y="48971"/>
                </a:lnTo>
                <a:lnTo>
                  <a:pt x="41327" y="48887"/>
                </a:lnTo>
                <a:lnTo>
                  <a:pt x="41232" y="48828"/>
                </a:lnTo>
                <a:lnTo>
                  <a:pt x="41375" y="48745"/>
                </a:lnTo>
                <a:lnTo>
                  <a:pt x="41280" y="48685"/>
                </a:lnTo>
                <a:lnTo>
                  <a:pt x="41434" y="48602"/>
                </a:lnTo>
                <a:lnTo>
                  <a:pt x="41339" y="48554"/>
                </a:lnTo>
                <a:lnTo>
                  <a:pt x="41482" y="48471"/>
                </a:lnTo>
                <a:lnTo>
                  <a:pt x="41387" y="48411"/>
                </a:lnTo>
                <a:lnTo>
                  <a:pt x="41530" y="48328"/>
                </a:lnTo>
                <a:lnTo>
                  <a:pt x="41434" y="48268"/>
                </a:lnTo>
                <a:lnTo>
                  <a:pt x="41589" y="48185"/>
                </a:lnTo>
                <a:lnTo>
                  <a:pt x="41494" y="48125"/>
                </a:lnTo>
                <a:lnTo>
                  <a:pt x="41637" y="48042"/>
                </a:lnTo>
                <a:lnTo>
                  <a:pt x="41541" y="47994"/>
                </a:lnTo>
                <a:lnTo>
                  <a:pt x="41684" y="47911"/>
                </a:lnTo>
                <a:lnTo>
                  <a:pt x="41589" y="47852"/>
                </a:lnTo>
                <a:lnTo>
                  <a:pt x="41732" y="47768"/>
                </a:lnTo>
                <a:lnTo>
                  <a:pt x="41637" y="47709"/>
                </a:lnTo>
                <a:lnTo>
                  <a:pt x="41792" y="47625"/>
                </a:lnTo>
                <a:lnTo>
                  <a:pt x="41696" y="47578"/>
                </a:lnTo>
                <a:lnTo>
                  <a:pt x="41839" y="47482"/>
                </a:lnTo>
                <a:lnTo>
                  <a:pt x="41744" y="47435"/>
                </a:lnTo>
                <a:lnTo>
                  <a:pt x="41887" y="47351"/>
                </a:lnTo>
                <a:lnTo>
                  <a:pt x="41792" y="47292"/>
                </a:lnTo>
                <a:lnTo>
                  <a:pt x="41946" y="47209"/>
                </a:lnTo>
                <a:lnTo>
                  <a:pt x="41851" y="47149"/>
                </a:lnTo>
                <a:lnTo>
                  <a:pt x="41994" y="47066"/>
                </a:lnTo>
                <a:lnTo>
                  <a:pt x="41899" y="47018"/>
                </a:lnTo>
                <a:lnTo>
                  <a:pt x="42042" y="46923"/>
                </a:lnTo>
                <a:lnTo>
                  <a:pt x="41946" y="46875"/>
                </a:lnTo>
                <a:lnTo>
                  <a:pt x="42101" y="46792"/>
                </a:lnTo>
                <a:lnTo>
                  <a:pt x="42006" y="46732"/>
                </a:lnTo>
                <a:lnTo>
                  <a:pt x="42149" y="46649"/>
                </a:lnTo>
                <a:lnTo>
                  <a:pt x="42053" y="46589"/>
                </a:lnTo>
                <a:lnTo>
                  <a:pt x="42196" y="46506"/>
                </a:lnTo>
                <a:lnTo>
                  <a:pt x="42101" y="46459"/>
                </a:lnTo>
                <a:lnTo>
                  <a:pt x="42256" y="46363"/>
                </a:lnTo>
                <a:lnTo>
                  <a:pt x="42161" y="46316"/>
                </a:lnTo>
                <a:lnTo>
                  <a:pt x="42303" y="46232"/>
                </a:lnTo>
                <a:lnTo>
                  <a:pt x="42208" y="46173"/>
                </a:lnTo>
                <a:lnTo>
                  <a:pt x="42351" y="46089"/>
                </a:lnTo>
                <a:lnTo>
                  <a:pt x="42256" y="46030"/>
                </a:lnTo>
                <a:lnTo>
                  <a:pt x="42411" y="45947"/>
                </a:lnTo>
                <a:lnTo>
                  <a:pt x="42315" y="45899"/>
                </a:lnTo>
                <a:lnTo>
                  <a:pt x="42458" y="45804"/>
                </a:lnTo>
                <a:lnTo>
                  <a:pt x="42363" y="45756"/>
                </a:lnTo>
                <a:lnTo>
                  <a:pt x="42506" y="45673"/>
                </a:lnTo>
                <a:lnTo>
                  <a:pt x="42411" y="45613"/>
                </a:lnTo>
                <a:lnTo>
                  <a:pt x="42565" y="45530"/>
                </a:lnTo>
                <a:lnTo>
                  <a:pt x="42458" y="45470"/>
                </a:lnTo>
                <a:lnTo>
                  <a:pt x="42613" y="45387"/>
                </a:lnTo>
                <a:lnTo>
                  <a:pt x="42518" y="45339"/>
                </a:lnTo>
                <a:lnTo>
                  <a:pt x="42661" y="45256"/>
                </a:lnTo>
                <a:lnTo>
                  <a:pt x="42565" y="45196"/>
                </a:lnTo>
                <a:lnTo>
                  <a:pt x="42708" y="45113"/>
                </a:lnTo>
                <a:lnTo>
                  <a:pt x="42613" y="45054"/>
                </a:lnTo>
                <a:lnTo>
                  <a:pt x="42768" y="44970"/>
                </a:lnTo>
                <a:lnTo>
                  <a:pt x="42673" y="44911"/>
                </a:lnTo>
                <a:lnTo>
                  <a:pt x="42815" y="44827"/>
                </a:lnTo>
                <a:lnTo>
                  <a:pt x="42720" y="44780"/>
                </a:lnTo>
                <a:lnTo>
                  <a:pt x="42863" y="44696"/>
                </a:lnTo>
                <a:lnTo>
                  <a:pt x="42768" y="44637"/>
                </a:lnTo>
                <a:lnTo>
                  <a:pt x="42923" y="44554"/>
                </a:lnTo>
                <a:lnTo>
                  <a:pt x="42827" y="44494"/>
                </a:lnTo>
                <a:lnTo>
                  <a:pt x="42970" y="44411"/>
                </a:lnTo>
                <a:lnTo>
                  <a:pt x="42875" y="44351"/>
                </a:lnTo>
                <a:lnTo>
                  <a:pt x="43018" y="44268"/>
                </a:lnTo>
                <a:lnTo>
                  <a:pt x="42923" y="44220"/>
                </a:lnTo>
                <a:lnTo>
                  <a:pt x="43077" y="44137"/>
                </a:lnTo>
                <a:lnTo>
                  <a:pt x="42982" y="44077"/>
                </a:lnTo>
                <a:lnTo>
                  <a:pt x="43125" y="43994"/>
                </a:lnTo>
                <a:lnTo>
                  <a:pt x="43030" y="43934"/>
                </a:lnTo>
                <a:lnTo>
                  <a:pt x="43173" y="43851"/>
                </a:lnTo>
                <a:lnTo>
                  <a:pt x="43077" y="43792"/>
                </a:lnTo>
                <a:lnTo>
                  <a:pt x="43232" y="43708"/>
                </a:lnTo>
                <a:lnTo>
                  <a:pt x="43137" y="43661"/>
                </a:lnTo>
                <a:lnTo>
                  <a:pt x="43280" y="43577"/>
                </a:lnTo>
                <a:lnTo>
                  <a:pt x="43185" y="43518"/>
                </a:lnTo>
                <a:lnTo>
                  <a:pt x="43327" y="43434"/>
                </a:lnTo>
                <a:lnTo>
                  <a:pt x="43232" y="43375"/>
                </a:lnTo>
                <a:lnTo>
                  <a:pt x="43387" y="43291"/>
                </a:lnTo>
                <a:lnTo>
                  <a:pt x="43292" y="43244"/>
                </a:lnTo>
                <a:lnTo>
                  <a:pt x="43435" y="43149"/>
                </a:lnTo>
                <a:lnTo>
                  <a:pt x="43339" y="43101"/>
                </a:lnTo>
                <a:lnTo>
                  <a:pt x="43482" y="43018"/>
                </a:lnTo>
                <a:lnTo>
                  <a:pt x="43387" y="42958"/>
                </a:lnTo>
                <a:lnTo>
                  <a:pt x="43530" y="42875"/>
                </a:lnTo>
                <a:lnTo>
                  <a:pt x="43435" y="42815"/>
                </a:lnTo>
                <a:lnTo>
                  <a:pt x="43589" y="42732"/>
                </a:lnTo>
                <a:lnTo>
                  <a:pt x="43494" y="42684"/>
                </a:lnTo>
                <a:lnTo>
                  <a:pt x="43637" y="42589"/>
                </a:lnTo>
                <a:lnTo>
                  <a:pt x="43542" y="42541"/>
                </a:lnTo>
                <a:lnTo>
                  <a:pt x="43685" y="42458"/>
                </a:lnTo>
                <a:lnTo>
                  <a:pt x="43589" y="42398"/>
                </a:lnTo>
                <a:lnTo>
                  <a:pt x="43744" y="42315"/>
                </a:lnTo>
                <a:lnTo>
                  <a:pt x="43649" y="42256"/>
                </a:lnTo>
                <a:lnTo>
                  <a:pt x="43792" y="42172"/>
                </a:lnTo>
                <a:lnTo>
                  <a:pt x="43697" y="42125"/>
                </a:lnTo>
                <a:lnTo>
                  <a:pt x="43839" y="42029"/>
                </a:lnTo>
                <a:lnTo>
                  <a:pt x="43744" y="41982"/>
                </a:lnTo>
                <a:lnTo>
                  <a:pt x="43899" y="41898"/>
                </a:lnTo>
                <a:lnTo>
                  <a:pt x="43804" y="41839"/>
                </a:lnTo>
                <a:lnTo>
                  <a:pt x="43947" y="41756"/>
                </a:lnTo>
                <a:lnTo>
                  <a:pt x="43851" y="41696"/>
                </a:lnTo>
                <a:lnTo>
                  <a:pt x="43994" y="41613"/>
                </a:lnTo>
                <a:lnTo>
                  <a:pt x="43899" y="41565"/>
                </a:lnTo>
                <a:lnTo>
                  <a:pt x="44054" y="41482"/>
                </a:lnTo>
                <a:lnTo>
                  <a:pt x="43958" y="41422"/>
                </a:lnTo>
                <a:lnTo>
                  <a:pt x="44101" y="41339"/>
                </a:lnTo>
                <a:lnTo>
                  <a:pt x="44006" y="41279"/>
                </a:lnTo>
                <a:lnTo>
                  <a:pt x="44149" y="41196"/>
                </a:lnTo>
                <a:lnTo>
                  <a:pt x="44054" y="41136"/>
                </a:lnTo>
                <a:lnTo>
                  <a:pt x="44208" y="41053"/>
                </a:lnTo>
                <a:lnTo>
                  <a:pt x="44113" y="41005"/>
                </a:lnTo>
                <a:lnTo>
                  <a:pt x="44256" y="40922"/>
                </a:lnTo>
                <a:lnTo>
                  <a:pt x="44161" y="40863"/>
                </a:lnTo>
                <a:lnTo>
                  <a:pt x="44304" y="40779"/>
                </a:lnTo>
                <a:lnTo>
                  <a:pt x="44208" y="40720"/>
                </a:lnTo>
                <a:lnTo>
                  <a:pt x="44363" y="40636"/>
                </a:lnTo>
                <a:lnTo>
                  <a:pt x="44256" y="40577"/>
                </a:lnTo>
                <a:lnTo>
                  <a:pt x="44411" y="40494"/>
                </a:lnTo>
                <a:lnTo>
                  <a:pt x="44316" y="40446"/>
                </a:lnTo>
                <a:lnTo>
                  <a:pt x="44459" y="40363"/>
                </a:lnTo>
                <a:lnTo>
                  <a:pt x="44363" y="40303"/>
                </a:lnTo>
                <a:lnTo>
                  <a:pt x="44506" y="40220"/>
                </a:lnTo>
                <a:lnTo>
                  <a:pt x="44411" y="40160"/>
                </a:lnTo>
                <a:lnTo>
                  <a:pt x="44566" y="40077"/>
                </a:lnTo>
                <a:lnTo>
                  <a:pt x="44470" y="40017"/>
                </a:lnTo>
                <a:lnTo>
                  <a:pt x="44613" y="39934"/>
                </a:lnTo>
                <a:lnTo>
                  <a:pt x="44518" y="39886"/>
                </a:lnTo>
                <a:lnTo>
                  <a:pt x="44661" y="39803"/>
                </a:lnTo>
                <a:lnTo>
                  <a:pt x="44566" y="39743"/>
                </a:lnTo>
                <a:lnTo>
                  <a:pt x="44720" y="39660"/>
                </a:lnTo>
                <a:lnTo>
                  <a:pt x="44625" y="39601"/>
                </a:lnTo>
                <a:lnTo>
                  <a:pt x="44768" y="39517"/>
                </a:lnTo>
                <a:lnTo>
                  <a:pt x="44673" y="39470"/>
                </a:lnTo>
                <a:lnTo>
                  <a:pt x="44816" y="39374"/>
                </a:lnTo>
                <a:lnTo>
                  <a:pt x="44720" y="39327"/>
                </a:lnTo>
                <a:lnTo>
                  <a:pt x="44875" y="39243"/>
                </a:lnTo>
                <a:lnTo>
                  <a:pt x="44780" y="39184"/>
                </a:lnTo>
                <a:lnTo>
                  <a:pt x="44923" y="39100"/>
                </a:lnTo>
                <a:lnTo>
                  <a:pt x="44828" y="39041"/>
                </a:lnTo>
                <a:lnTo>
                  <a:pt x="44970" y="38958"/>
                </a:lnTo>
                <a:lnTo>
                  <a:pt x="44875" y="38910"/>
                </a:lnTo>
                <a:lnTo>
                  <a:pt x="45030" y="38815"/>
                </a:lnTo>
                <a:lnTo>
                  <a:pt x="44935" y="38767"/>
                </a:lnTo>
                <a:lnTo>
                  <a:pt x="45078" y="38684"/>
                </a:lnTo>
                <a:lnTo>
                  <a:pt x="44982" y="38624"/>
                </a:lnTo>
                <a:lnTo>
                  <a:pt x="45125" y="38541"/>
                </a:lnTo>
                <a:lnTo>
                  <a:pt x="45030" y="38481"/>
                </a:lnTo>
                <a:lnTo>
                  <a:pt x="45185" y="38398"/>
                </a:lnTo>
                <a:lnTo>
                  <a:pt x="45090" y="38350"/>
                </a:lnTo>
                <a:lnTo>
                  <a:pt x="45232" y="38255"/>
                </a:lnTo>
                <a:lnTo>
                  <a:pt x="45137" y="38208"/>
                </a:lnTo>
                <a:lnTo>
                  <a:pt x="45280" y="38124"/>
                </a:lnTo>
                <a:lnTo>
                  <a:pt x="45185" y="38065"/>
                </a:lnTo>
                <a:lnTo>
                  <a:pt x="45328" y="37981"/>
                </a:lnTo>
                <a:lnTo>
                  <a:pt x="45232" y="37922"/>
                </a:lnTo>
                <a:lnTo>
                  <a:pt x="45387" y="37838"/>
                </a:lnTo>
                <a:lnTo>
                  <a:pt x="45292" y="37791"/>
                </a:lnTo>
                <a:lnTo>
                  <a:pt x="45435" y="37707"/>
                </a:lnTo>
                <a:lnTo>
                  <a:pt x="45340" y="37648"/>
                </a:lnTo>
                <a:lnTo>
                  <a:pt x="45482" y="37565"/>
                </a:lnTo>
                <a:lnTo>
                  <a:pt x="45387" y="37505"/>
                </a:lnTo>
                <a:lnTo>
                  <a:pt x="45542" y="37422"/>
                </a:lnTo>
                <a:lnTo>
                  <a:pt x="45447" y="37362"/>
                </a:lnTo>
                <a:lnTo>
                  <a:pt x="45590" y="37279"/>
                </a:lnTo>
                <a:lnTo>
                  <a:pt x="45494" y="37231"/>
                </a:lnTo>
                <a:lnTo>
                  <a:pt x="45637" y="37148"/>
                </a:lnTo>
                <a:lnTo>
                  <a:pt x="45542" y="37088"/>
                </a:lnTo>
                <a:lnTo>
                  <a:pt x="45697" y="37005"/>
                </a:lnTo>
                <a:lnTo>
                  <a:pt x="45602" y="36945"/>
                </a:lnTo>
                <a:lnTo>
                  <a:pt x="45744" y="36862"/>
                </a:lnTo>
                <a:lnTo>
                  <a:pt x="45649" y="36803"/>
                </a:lnTo>
                <a:lnTo>
                  <a:pt x="45792" y="36719"/>
                </a:lnTo>
                <a:lnTo>
                  <a:pt x="45697" y="36672"/>
                </a:lnTo>
                <a:lnTo>
                  <a:pt x="45852" y="36588"/>
                </a:lnTo>
                <a:lnTo>
                  <a:pt x="45756" y="36529"/>
                </a:lnTo>
                <a:lnTo>
                  <a:pt x="45899" y="36445"/>
                </a:lnTo>
                <a:lnTo>
                  <a:pt x="45804" y="36386"/>
                </a:lnTo>
                <a:lnTo>
                  <a:pt x="45947" y="36303"/>
                </a:lnTo>
                <a:lnTo>
                  <a:pt x="45852" y="36243"/>
                </a:lnTo>
                <a:lnTo>
                  <a:pt x="46006" y="36160"/>
                </a:lnTo>
                <a:lnTo>
                  <a:pt x="45911" y="36112"/>
                </a:lnTo>
                <a:lnTo>
                  <a:pt x="46054" y="36029"/>
                </a:lnTo>
                <a:lnTo>
                  <a:pt x="45959" y="35969"/>
                </a:lnTo>
                <a:lnTo>
                  <a:pt x="46102" y="35886"/>
                </a:lnTo>
                <a:lnTo>
                  <a:pt x="46006" y="35826"/>
                </a:lnTo>
                <a:lnTo>
                  <a:pt x="46161" y="35743"/>
                </a:lnTo>
                <a:lnTo>
                  <a:pt x="46054" y="35683"/>
                </a:lnTo>
                <a:lnTo>
                  <a:pt x="46209" y="35600"/>
                </a:lnTo>
                <a:lnTo>
                  <a:pt x="46113" y="35552"/>
                </a:lnTo>
                <a:lnTo>
                  <a:pt x="46256" y="35469"/>
                </a:lnTo>
                <a:lnTo>
                  <a:pt x="46161" y="35410"/>
                </a:lnTo>
                <a:lnTo>
                  <a:pt x="46304" y="35326"/>
                </a:lnTo>
                <a:lnTo>
                  <a:pt x="46209" y="35267"/>
                </a:lnTo>
                <a:lnTo>
                  <a:pt x="46364" y="35183"/>
                </a:lnTo>
                <a:lnTo>
                  <a:pt x="46268" y="35136"/>
                </a:lnTo>
                <a:lnTo>
                  <a:pt x="46411" y="35040"/>
                </a:lnTo>
                <a:lnTo>
                  <a:pt x="46316" y="34993"/>
                </a:lnTo>
                <a:lnTo>
                  <a:pt x="46459" y="34909"/>
                </a:lnTo>
                <a:lnTo>
                  <a:pt x="46364" y="34850"/>
                </a:lnTo>
                <a:lnTo>
                  <a:pt x="46518" y="34767"/>
                </a:lnTo>
                <a:lnTo>
                  <a:pt x="46423" y="34707"/>
                </a:lnTo>
                <a:lnTo>
                  <a:pt x="46566" y="34624"/>
                </a:lnTo>
                <a:lnTo>
                  <a:pt x="46471" y="34576"/>
                </a:lnTo>
                <a:lnTo>
                  <a:pt x="46614" y="34481"/>
                </a:lnTo>
                <a:lnTo>
                  <a:pt x="46518" y="34433"/>
                </a:lnTo>
                <a:lnTo>
                  <a:pt x="46673" y="34350"/>
                </a:lnTo>
                <a:lnTo>
                  <a:pt x="46578" y="34290"/>
                </a:lnTo>
                <a:lnTo>
                  <a:pt x="46721" y="34207"/>
                </a:lnTo>
                <a:lnTo>
                  <a:pt x="46625" y="34147"/>
                </a:lnTo>
                <a:lnTo>
                  <a:pt x="46768" y="34064"/>
                </a:lnTo>
                <a:lnTo>
                  <a:pt x="46673" y="34017"/>
                </a:lnTo>
                <a:lnTo>
                  <a:pt x="46828" y="33921"/>
                </a:lnTo>
                <a:lnTo>
                  <a:pt x="46733" y="33874"/>
                </a:lnTo>
                <a:lnTo>
                  <a:pt x="46875" y="33790"/>
                </a:lnTo>
                <a:lnTo>
                  <a:pt x="46780" y="33731"/>
                </a:lnTo>
                <a:lnTo>
                  <a:pt x="46923" y="33647"/>
                </a:lnTo>
                <a:lnTo>
                  <a:pt x="46828" y="33588"/>
                </a:lnTo>
                <a:lnTo>
                  <a:pt x="46983" y="33505"/>
                </a:lnTo>
                <a:lnTo>
                  <a:pt x="46887" y="33457"/>
                </a:lnTo>
                <a:lnTo>
                  <a:pt x="47030" y="33374"/>
                </a:lnTo>
                <a:lnTo>
                  <a:pt x="46935" y="33314"/>
                </a:lnTo>
                <a:lnTo>
                  <a:pt x="47078" y="33231"/>
                </a:lnTo>
                <a:lnTo>
                  <a:pt x="46983" y="33171"/>
                </a:lnTo>
                <a:lnTo>
                  <a:pt x="47126" y="33088"/>
                </a:lnTo>
                <a:lnTo>
                  <a:pt x="47030" y="33028"/>
                </a:lnTo>
                <a:lnTo>
                  <a:pt x="47185" y="32945"/>
                </a:lnTo>
                <a:lnTo>
                  <a:pt x="47090" y="32897"/>
                </a:lnTo>
                <a:lnTo>
                  <a:pt x="47233" y="32814"/>
                </a:lnTo>
                <a:lnTo>
                  <a:pt x="47137" y="32754"/>
                </a:lnTo>
                <a:lnTo>
                  <a:pt x="47280" y="32671"/>
                </a:lnTo>
                <a:lnTo>
                  <a:pt x="47185" y="32612"/>
                </a:lnTo>
                <a:lnTo>
                  <a:pt x="47340" y="32528"/>
                </a:lnTo>
                <a:lnTo>
                  <a:pt x="47245" y="32469"/>
                </a:lnTo>
                <a:lnTo>
                  <a:pt x="47387" y="32385"/>
                </a:lnTo>
                <a:lnTo>
                  <a:pt x="47292" y="32338"/>
                </a:lnTo>
                <a:lnTo>
                  <a:pt x="47435" y="32254"/>
                </a:lnTo>
                <a:lnTo>
                  <a:pt x="47340" y="32195"/>
                </a:lnTo>
                <a:lnTo>
                  <a:pt x="47495" y="32112"/>
                </a:lnTo>
                <a:lnTo>
                  <a:pt x="47399" y="32052"/>
                </a:lnTo>
                <a:lnTo>
                  <a:pt x="47542" y="31969"/>
                </a:lnTo>
                <a:lnTo>
                  <a:pt x="47447" y="31909"/>
                </a:lnTo>
                <a:lnTo>
                  <a:pt x="47590" y="31826"/>
                </a:lnTo>
                <a:lnTo>
                  <a:pt x="47495" y="31778"/>
                </a:lnTo>
                <a:lnTo>
                  <a:pt x="47649" y="31695"/>
                </a:lnTo>
                <a:lnTo>
                  <a:pt x="47554" y="31635"/>
                </a:lnTo>
                <a:lnTo>
                  <a:pt x="47697" y="31552"/>
                </a:lnTo>
                <a:lnTo>
                  <a:pt x="47602" y="31492"/>
                </a:lnTo>
                <a:lnTo>
                  <a:pt x="47745" y="31409"/>
                </a:lnTo>
                <a:lnTo>
                  <a:pt x="47649" y="31350"/>
                </a:lnTo>
                <a:lnTo>
                  <a:pt x="47804" y="31266"/>
                </a:lnTo>
                <a:lnTo>
                  <a:pt x="47709" y="31219"/>
                </a:lnTo>
                <a:lnTo>
                  <a:pt x="47852" y="31135"/>
                </a:lnTo>
                <a:lnTo>
                  <a:pt x="47757" y="31076"/>
                </a:lnTo>
                <a:lnTo>
                  <a:pt x="47899" y="30992"/>
                </a:lnTo>
                <a:lnTo>
                  <a:pt x="47804" y="30933"/>
                </a:lnTo>
                <a:lnTo>
                  <a:pt x="47959" y="30849"/>
                </a:lnTo>
                <a:lnTo>
                  <a:pt x="47864" y="30802"/>
                </a:lnTo>
                <a:lnTo>
                  <a:pt x="48007" y="30707"/>
                </a:lnTo>
                <a:lnTo>
                  <a:pt x="47911" y="30659"/>
                </a:lnTo>
                <a:lnTo>
                  <a:pt x="48054" y="30576"/>
                </a:lnTo>
                <a:lnTo>
                  <a:pt x="47959" y="30516"/>
                </a:lnTo>
                <a:lnTo>
                  <a:pt x="48102" y="30433"/>
                </a:lnTo>
                <a:lnTo>
                  <a:pt x="48007" y="30373"/>
                </a:lnTo>
                <a:lnTo>
                  <a:pt x="48161" y="30290"/>
                </a:lnTo>
                <a:lnTo>
                  <a:pt x="48066" y="30242"/>
                </a:lnTo>
                <a:lnTo>
                  <a:pt x="48209" y="30147"/>
                </a:lnTo>
                <a:lnTo>
                  <a:pt x="48114" y="30099"/>
                </a:lnTo>
                <a:lnTo>
                  <a:pt x="48257" y="30016"/>
                </a:lnTo>
                <a:lnTo>
                  <a:pt x="48161" y="29956"/>
                </a:lnTo>
                <a:lnTo>
                  <a:pt x="48316" y="29873"/>
                </a:lnTo>
                <a:lnTo>
                  <a:pt x="48221" y="29814"/>
                </a:lnTo>
                <a:lnTo>
                  <a:pt x="48364" y="29730"/>
                </a:lnTo>
                <a:lnTo>
                  <a:pt x="48269" y="29683"/>
                </a:lnTo>
                <a:lnTo>
                  <a:pt x="48411" y="29587"/>
                </a:lnTo>
                <a:lnTo>
                  <a:pt x="48316" y="29540"/>
                </a:lnTo>
                <a:lnTo>
                  <a:pt x="48471" y="29456"/>
                </a:lnTo>
                <a:lnTo>
                  <a:pt x="48376" y="29397"/>
                </a:lnTo>
                <a:lnTo>
                  <a:pt x="48519" y="29314"/>
                </a:lnTo>
                <a:lnTo>
                  <a:pt x="48423" y="29254"/>
                </a:lnTo>
                <a:lnTo>
                  <a:pt x="48566" y="29171"/>
                </a:lnTo>
                <a:lnTo>
                  <a:pt x="48471" y="29123"/>
                </a:lnTo>
                <a:lnTo>
                  <a:pt x="48626" y="29040"/>
                </a:lnTo>
                <a:lnTo>
                  <a:pt x="48530" y="28980"/>
                </a:lnTo>
                <a:lnTo>
                  <a:pt x="48673" y="28897"/>
                </a:lnTo>
                <a:lnTo>
                  <a:pt x="48578" y="28837"/>
                </a:lnTo>
                <a:lnTo>
                  <a:pt x="48721" y="28754"/>
                </a:lnTo>
                <a:lnTo>
                  <a:pt x="48626" y="28694"/>
                </a:lnTo>
                <a:lnTo>
                  <a:pt x="48780" y="28611"/>
                </a:lnTo>
                <a:lnTo>
                  <a:pt x="48685" y="28563"/>
                </a:lnTo>
                <a:lnTo>
                  <a:pt x="48828" y="28480"/>
                </a:lnTo>
                <a:lnTo>
                  <a:pt x="48733" y="28421"/>
                </a:lnTo>
                <a:lnTo>
                  <a:pt x="48876" y="28337"/>
                </a:lnTo>
                <a:lnTo>
                  <a:pt x="48780" y="28278"/>
                </a:lnTo>
                <a:lnTo>
                  <a:pt x="48923" y="28194"/>
                </a:lnTo>
                <a:lnTo>
                  <a:pt x="48828" y="28135"/>
                </a:lnTo>
                <a:lnTo>
                  <a:pt x="48983" y="28051"/>
                </a:lnTo>
                <a:lnTo>
                  <a:pt x="48888" y="28004"/>
                </a:lnTo>
                <a:lnTo>
                  <a:pt x="49031" y="27921"/>
                </a:lnTo>
                <a:lnTo>
                  <a:pt x="48935" y="27861"/>
                </a:lnTo>
                <a:lnTo>
                  <a:pt x="49078" y="27778"/>
                </a:lnTo>
                <a:lnTo>
                  <a:pt x="48983" y="27718"/>
                </a:lnTo>
                <a:lnTo>
                  <a:pt x="49138" y="27635"/>
                </a:lnTo>
                <a:lnTo>
                  <a:pt x="49042" y="27575"/>
                </a:lnTo>
                <a:lnTo>
                  <a:pt x="49185" y="27492"/>
                </a:lnTo>
                <a:lnTo>
                  <a:pt x="49090" y="27444"/>
                </a:lnTo>
                <a:lnTo>
                  <a:pt x="49233" y="27349"/>
                </a:lnTo>
                <a:lnTo>
                  <a:pt x="49138" y="27301"/>
                </a:lnTo>
                <a:lnTo>
                  <a:pt x="49292" y="27218"/>
                </a:lnTo>
                <a:lnTo>
                  <a:pt x="49197" y="27159"/>
                </a:lnTo>
                <a:lnTo>
                  <a:pt x="49340" y="27075"/>
                </a:lnTo>
                <a:lnTo>
                  <a:pt x="49245" y="27028"/>
                </a:lnTo>
                <a:lnTo>
                  <a:pt x="49388" y="26932"/>
                </a:lnTo>
                <a:lnTo>
                  <a:pt x="49292" y="26885"/>
                </a:lnTo>
                <a:lnTo>
                  <a:pt x="49447" y="26801"/>
                </a:lnTo>
                <a:lnTo>
                  <a:pt x="49352" y="26742"/>
                </a:lnTo>
                <a:lnTo>
                  <a:pt x="49495" y="26658"/>
                </a:lnTo>
                <a:lnTo>
                  <a:pt x="49400" y="26599"/>
                </a:lnTo>
                <a:lnTo>
                  <a:pt x="49542" y="26516"/>
                </a:lnTo>
                <a:lnTo>
                  <a:pt x="49447" y="26456"/>
                </a:lnTo>
                <a:lnTo>
                  <a:pt x="49602" y="26373"/>
                </a:lnTo>
                <a:lnTo>
                  <a:pt x="49507" y="26325"/>
                </a:lnTo>
                <a:lnTo>
                  <a:pt x="49650" y="26242"/>
                </a:lnTo>
                <a:lnTo>
                  <a:pt x="49554" y="26182"/>
                </a:lnTo>
                <a:lnTo>
                  <a:pt x="49697" y="26099"/>
                </a:lnTo>
                <a:lnTo>
                  <a:pt x="49602" y="26039"/>
                </a:lnTo>
                <a:lnTo>
                  <a:pt x="49757" y="25956"/>
                </a:lnTo>
                <a:lnTo>
                  <a:pt x="49662" y="25908"/>
                </a:lnTo>
                <a:lnTo>
                  <a:pt x="49804" y="25813"/>
                </a:lnTo>
                <a:lnTo>
                  <a:pt x="49709" y="25766"/>
                </a:lnTo>
                <a:lnTo>
                  <a:pt x="49852" y="25682"/>
                </a:lnTo>
                <a:lnTo>
                  <a:pt x="49757" y="25623"/>
                </a:lnTo>
                <a:lnTo>
                  <a:pt x="49900" y="25539"/>
                </a:lnTo>
                <a:lnTo>
                  <a:pt x="49804" y="25480"/>
                </a:lnTo>
                <a:lnTo>
                  <a:pt x="49959" y="25396"/>
                </a:lnTo>
                <a:lnTo>
                  <a:pt x="49864" y="25349"/>
                </a:lnTo>
                <a:lnTo>
                  <a:pt x="50007" y="25254"/>
                </a:lnTo>
                <a:lnTo>
                  <a:pt x="49912" y="25206"/>
                </a:lnTo>
                <a:lnTo>
                  <a:pt x="50054" y="25123"/>
                </a:lnTo>
                <a:lnTo>
                  <a:pt x="49959" y="25063"/>
                </a:lnTo>
                <a:lnTo>
                  <a:pt x="50114" y="24980"/>
                </a:lnTo>
                <a:lnTo>
                  <a:pt x="50019" y="24920"/>
                </a:lnTo>
                <a:lnTo>
                  <a:pt x="50162" y="24837"/>
                </a:lnTo>
                <a:lnTo>
                  <a:pt x="50066" y="24789"/>
                </a:lnTo>
                <a:lnTo>
                  <a:pt x="50209" y="24706"/>
                </a:lnTo>
                <a:lnTo>
                  <a:pt x="50114" y="24646"/>
                </a:lnTo>
                <a:lnTo>
                  <a:pt x="50269" y="24563"/>
                </a:lnTo>
                <a:lnTo>
                  <a:pt x="50174" y="24503"/>
                </a:lnTo>
                <a:lnTo>
                  <a:pt x="50316" y="24420"/>
                </a:lnTo>
                <a:lnTo>
                  <a:pt x="50221" y="24361"/>
                </a:lnTo>
                <a:lnTo>
                  <a:pt x="50364" y="24277"/>
                </a:lnTo>
                <a:lnTo>
                  <a:pt x="50269" y="24230"/>
                </a:lnTo>
                <a:lnTo>
                  <a:pt x="50424" y="24146"/>
                </a:lnTo>
                <a:lnTo>
                  <a:pt x="50328" y="24087"/>
                </a:lnTo>
                <a:lnTo>
                  <a:pt x="50471" y="24003"/>
                </a:lnTo>
                <a:lnTo>
                  <a:pt x="50376" y="23944"/>
                </a:lnTo>
                <a:lnTo>
                  <a:pt x="50519" y="23861"/>
                </a:lnTo>
                <a:lnTo>
                  <a:pt x="50424" y="23801"/>
                </a:lnTo>
                <a:lnTo>
                  <a:pt x="50578" y="23718"/>
                </a:lnTo>
                <a:lnTo>
                  <a:pt x="50483" y="23670"/>
                </a:lnTo>
                <a:lnTo>
                  <a:pt x="50626" y="23587"/>
                </a:lnTo>
                <a:lnTo>
                  <a:pt x="50531" y="23527"/>
                </a:lnTo>
                <a:lnTo>
                  <a:pt x="50674" y="23444"/>
                </a:lnTo>
                <a:lnTo>
                  <a:pt x="50578" y="23384"/>
                </a:lnTo>
                <a:lnTo>
                  <a:pt x="50721" y="23301"/>
                </a:lnTo>
                <a:lnTo>
                  <a:pt x="50626" y="23241"/>
                </a:lnTo>
                <a:lnTo>
                  <a:pt x="50781" y="23158"/>
                </a:lnTo>
                <a:lnTo>
                  <a:pt x="50685" y="23110"/>
                </a:lnTo>
                <a:lnTo>
                  <a:pt x="50828" y="23027"/>
                </a:lnTo>
                <a:lnTo>
                  <a:pt x="50733" y="22968"/>
                </a:lnTo>
                <a:lnTo>
                  <a:pt x="50876" y="22884"/>
                </a:lnTo>
                <a:lnTo>
                  <a:pt x="50781" y="22825"/>
                </a:lnTo>
                <a:lnTo>
                  <a:pt x="50936" y="22741"/>
                </a:lnTo>
                <a:lnTo>
                  <a:pt x="50840" y="22694"/>
                </a:lnTo>
                <a:lnTo>
                  <a:pt x="50983" y="22598"/>
                </a:lnTo>
                <a:lnTo>
                  <a:pt x="50888" y="22551"/>
                </a:lnTo>
                <a:lnTo>
                  <a:pt x="51031" y="22467"/>
                </a:lnTo>
                <a:lnTo>
                  <a:pt x="50936" y="22408"/>
                </a:lnTo>
                <a:lnTo>
                  <a:pt x="51090" y="22325"/>
                </a:lnTo>
                <a:lnTo>
                  <a:pt x="50995" y="22265"/>
                </a:lnTo>
                <a:lnTo>
                  <a:pt x="51138" y="22182"/>
                </a:lnTo>
                <a:lnTo>
                  <a:pt x="51043" y="22134"/>
                </a:lnTo>
                <a:lnTo>
                  <a:pt x="51186" y="22039"/>
                </a:lnTo>
                <a:lnTo>
                  <a:pt x="51090" y="21991"/>
                </a:lnTo>
                <a:lnTo>
                  <a:pt x="51245" y="21908"/>
                </a:lnTo>
                <a:lnTo>
                  <a:pt x="51150" y="21848"/>
                </a:lnTo>
                <a:lnTo>
                  <a:pt x="51293" y="21765"/>
                </a:lnTo>
                <a:lnTo>
                  <a:pt x="51197" y="21705"/>
                </a:lnTo>
                <a:lnTo>
                  <a:pt x="51340" y="21622"/>
                </a:lnTo>
                <a:lnTo>
                  <a:pt x="51245" y="21563"/>
                </a:lnTo>
                <a:lnTo>
                  <a:pt x="51400" y="21479"/>
                </a:lnTo>
                <a:lnTo>
                  <a:pt x="51305" y="21432"/>
                </a:lnTo>
                <a:lnTo>
                  <a:pt x="51447" y="21348"/>
                </a:lnTo>
                <a:lnTo>
                  <a:pt x="51352" y="21289"/>
                </a:lnTo>
                <a:lnTo>
                  <a:pt x="51495" y="21205"/>
                </a:lnTo>
                <a:lnTo>
                  <a:pt x="51400" y="21146"/>
                </a:lnTo>
                <a:lnTo>
                  <a:pt x="51555" y="21063"/>
                </a:lnTo>
                <a:lnTo>
                  <a:pt x="51459" y="21015"/>
                </a:lnTo>
                <a:lnTo>
                  <a:pt x="51602" y="20920"/>
                </a:lnTo>
                <a:lnTo>
                  <a:pt x="51507" y="20872"/>
                </a:lnTo>
                <a:lnTo>
                  <a:pt x="51650" y="20789"/>
                </a:lnTo>
                <a:lnTo>
                  <a:pt x="51555" y="20729"/>
                </a:lnTo>
                <a:lnTo>
                  <a:pt x="51698" y="20646"/>
                </a:lnTo>
                <a:lnTo>
                  <a:pt x="51602" y="20586"/>
                </a:lnTo>
                <a:lnTo>
                  <a:pt x="51757" y="20503"/>
                </a:lnTo>
                <a:lnTo>
                  <a:pt x="51662" y="20455"/>
                </a:lnTo>
                <a:lnTo>
                  <a:pt x="51805" y="20372"/>
                </a:lnTo>
                <a:lnTo>
                  <a:pt x="51709" y="20312"/>
                </a:lnTo>
                <a:lnTo>
                  <a:pt x="51852" y="20229"/>
                </a:lnTo>
                <a:lnTo>
                  <a:pt x="51757" y="20170"/>
                </a:lnTo>
                <a:lnTo>
                  <a:pt x="51912" y="20086"/>
                </a:lnTo>
                <a:lnTo>
                  <a:pt x="51817" y="20027"/>
                </a:lnTo>
                <a:lnTo>
                  <a:pt x="51959" y="19943"/>
                </a:lnTo>
                <a:lnTo>
                  <a:pt x="51864" y="19896"/>
                </a:lnTo>
                <a:lnTo>
                  <a:pt x="52007" y="19812"/>
                </a:lnTo>
                <a:lnTo>
                  <a:pt x="51912" y="19753"/>
                </a:lnTo>
                <a:lnTo>
                  <a:pt x="52067" y="19670"/>
                </a:lnTo>
                <a:lnTo>
                  <a:pt x="51971" y="19610"/>
                </a:lnTo>
                <a:lnTo>
                  <a:pt x="52114" y="19527"/>
                </a:lnTo>
                <a:lnTo>
                  <a:pt x="52019" y="19467"/>
                </a:lnTo>
                <a:lnTo>
                  <a:pt x="52162" y="19384"/>
                </a:lnTo>
                <a:lnTo>
                  <a:pt x="52067" y="19336"/>
                </a:lnTo>
                <a:lnTo>
                  <a:pt x="52221" y="19253"/>
                </a:lnTo>
                <a:lnTo>
                  <a:pt x="52126" y="19193"/>
                </a:lnTo>
                <a:lnTo>
                  <a:pt x="52269" y="19110"/>
                </a:lnTo>
                <a:lnTo>
                  <a:pt x="52174" y="19050"/>
                </a:lnTo>
                <a:lnTo>
                  <a:pt x="52317" y="18967"/>
                </a:lnTo>
                <a:lnTo>
                  <a:pt x="52221" y="18919"/>
                </a:lnTo>
                <a:lnTo>
                  <a:pt x="52376" y="18824"/>
                </a:lnTo>
                <a:lnTo>
                  <a:pt x="52281" y="18777"/>
                </a:lnTo>
                <a:lnTo>
                  <a:pt x="52424" y="18693"/>
                </a:lnTo>
                <a:lnTo>
                  <a:pt x="52329" y="18634"/>
                </a:lnTo>
                <a:lnTo>
                  <a:pt x="52471" y="18550"/>
                </a:lnTo>
                <a:lnTo>
                  <a:pt x="52376" y="18491"/>
                </a:lnTo>
                <a:lnTo>
                  <a:pt x="52519" y="18407"/>
                </a:lnTo>
                <a:lnTo>
                  <a:pt x="52424" y="18360"/>
                </a:lnTo>
                <a:lnTo>
                  <a:pt x="52579" y="18265"/>
                </a:lnTo>
                <a:lnTo>
                  <a:pt x="52483" y="18217"/>
                </a:lnTo>
                <a:lnTo>
                  <a:pt x="52626" y="18134"/>
                </a:lnTo>
                <a:lnTo>
                  <a:pt x="52531" y="18074"/>
                </a:lnTo>
                <a:lnTo>
                  <a:pt x="52674" y="17991"/>
                </a:lnTo>
                <a:lnTo>
                  <a:pt x="52579" y="17931"/>
                </a:lnTo>
                <a:lnTo>
                  <a:pt x="52733" y="17848"/>
                </a:lnTo>
                <a:lnTo>
                  <a:pt x="52638" y="17800"/>
                </a:lnTo>
                <a:lnTo>
                  <a:pt x="52781" y="17705"/>
                </a:lnTo>
                <a:lnTo>
                  <a:pt x="52686" y="17657"/>
                </a:lnTo>
                <a:lnTo>
                  <a:pt x="52829" y="17574"/>
                </a:lnTo>
                <a:lnTo>
                  <a:pt x="52733" y="17514"/>
                </a:lnTo>
                <a:lnTo>
                  <a:pt x="52888" y="17431"/>
                </a:lnTo>
                <a:lnTo>
                  <a:pt x="52793" y="17372"/>
                </a:lnTo>
                <a:lnTo>
                  <a:pt x="52936" y="17288"/>
                </a:lnTo>
                <a:lnTo>
                  <a:pt x="52841" y="17241"/>
                </a:lnTo>
                <a:lnTo>
                  <a:pt x="52983" y="17145"/>
                </a:lnTo>
                <a:lnTo>
                  <a:pt x="52888" y="17098"/>
                </a:lnTo>
                <a:lnTo>
                  <a:pt x="53043" y="17014"/>
                </a:lnTo>
                <a:lnTo>
                  <a:pt x="52948" y="16955"/>
                </a:lnTo>
                <a:lnTo>
                  <a:pt x="53091" y="16872"/>
                </a:lnTo>
                <a:lnTo>
                  <a:pt x="52995" y="16812"/>
                </a:lnTo>
                <a:lnTo>
                  <a:pt x="53138" y="16729"/>
                </a:lnTo>
                <a:lnTo>
                  <a:pt x="53043" y="16681"/>
                </a:lnTo>
                <a:lnTo>
                  <a:pt x="53198" y="16598"/>
                </a:lnTo>
                <a:lnTo>
                  <a:pt x="53102" y="16538"/>
                </a:lnTo>
                <a:lnTo>
                  <a:pt x="53245" y="16455"/>
                </a:lnTo>
                <a:lnTo>
                  <a:pt x="53150" y="16395"/>
                </a:lnTo>
                <a:lnTo>
                  <a:pt x="53293" y="16312"/>
                </a:lnTo>
                <a:lnTo>
                  <a:pt x="53198" y="16252"/>
                </a:lnTo>
                <a:lnTo>
                  <a:pt x="53352" y="16169"/>
                </a:lnTo>
                <a:lnTo>
                  <a:pt x="53245" y="16121"/>
                </a:lnTo>
                <a:lnTo>
                  <a:pt x="53400" y="16038"/>
                </a:lnTo>
                <a:lnTo>
                  <a:pt x="53305" y="15979"/>
                </a:lnTo>
                <a:lnTo>
                  <a:pt x="53448" y="15895"/>
                </a:lnTo>
                <a:lnTo>
                  <a:pt x="53352" y="15836"/>
                </a:lnTo>
                <a:lnTo>
                  <a:pt x="53495" y="15752"/>
                </a:lnTo>
                <a:lnTo>
                  <a:pt x="53400" y="15693"/>
                </a:lnTo>
                <a:lnTo>
                  <a:pt x="53555" y="15609"/>
                </a:lnTo>
                <a:lnTo>
                  <a:pt x="53460" y="15562"/>
                </a:lnTo>
                <a:lnTo>
                  <a:pt x="53603" y="15479"/>
                </a:lnTo>
                <a:lnTo>
                  <a:pt x="26897" y="60"/>
                </a:lnTo>
                <a:lnTo>
                  <a:pt x="26802" y="0"/>
                </a:lnTo>
                <a:close/>
              </a:path>
            </a:pathLst>
          </a:custGeom>
          <a:gradFill>
            <a:gsLst>
              <a:gs pos="0">
                <a:srgbClr val="9659F4">
                  <a:alpha val="2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59" name="Google Shape;3859;p71"/>
          <p:cNvCxnSpPr/>
          <p:nvPr/>
        </p:nvCxnSpPr>
        <p:spPr>
          <a:xfrm>
            <a:off x="4571950" y="3999108"/>
            <a:ext cx="0" cy="710700"/>
          </a:xfrm>
          <a:prstGeom prst="straightConnector1">
            <a:avLst/>
          </a:prstGeom>
          <a:noFill/>
          <a:ln w="76200" cap="flat" cmpd="sng">
            <a:solidFill>
              <a:schemeClr val="accent2"/>
            </a:solidFill>
            <a:prstDash val="solid"/>
            <a:round/>
            <a:headEnd type="none" w="sm" len="sm"/>
            <a:tailEnd type="none" w="sm" len="sm"/>
          </a:ln>
        </p:spPr>
      </p:cxnSp>
      <p:grpSp>
        <p:nvGrpSpPr>
          <p:cNvPr id="3860" name="Google Shape;3860;p71"/>
          <p:cNvGrpSpPr/>
          <p:nvPr/>
        </p:nvGrpSpPr>
        <p:grpSpPr>
          <a:xfrm>
            <a:off x="3715560" y="1434115"/>
            <a:ext cx="1566164" cy="952753"/>
            <a:chOff x="960225" y="2400125"/>
            <a:chExt cx="1304050" cy="793300"/>
          </a:xfrm>
        </p:grpSpPr>
        <p:sp>
          <p:nvSpPr>
            <p:cNvPr id="3861" name="Google Shape;3861;p71"/>
            <p:cNvSpPr/>
            <p:nvPr/>
          </p:nvSpPr>
          <p:spPr>
            <a:xfrm>
              <a:off x="960225" y="2475425"/>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71"/>
            <p:cNvSpPr/>
            <p:nvPr/>
          </p:nvSpPr>
          <p:spPr>
            <a:xfrm>
              <a:off x="1565075" y="2400125"/>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71"/>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71"/>
            <p:cNvSpPr/>
            <p:nvPr/>
          </p:nvSpPr>
          <p:spPr>
            <a:xfrm>
              <a:off x="2163650" y="2658800"/>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71"/>
            <p:cNvSpPr/>
            <p:nvPr/>
          </p:nvSpPr>
          <p:spPr>
            <a:xfrm>
              <a:off x="2049050" y="2647475"/>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71"/>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71"/>
            <p:cNvSpPr/>
            <p:nvPr/>
          </p:nvSpPr>
          <p:spPr>
            <a:xfrm>
              <a:off x="1793375" y="2679025"/>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71"/>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9" name="Google Shape;3869;p71"/>
          <p:cNvGrpSpPr/>
          <p:nvPr/>
        </p:nvGrpSpPr>
        <p:grpSpPr>
          <a:xfrm flipH="1">
            <a:off x="4482852" y="2241936"/>
            <a:ext cx="183956" cy="545814"/>
            <a:chOff x="4482322" y="2464909"/>
            <a:chExt cx="173872" cy="515844"/>
          </a:xfrm>
        </p:grpSpPr>
        <p:sp>
          <p:nvSpPr>
            <p:cNvPr id="3870" name="Google Shape;3870;p71"/>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71"/>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71"/>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71"/>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71"/>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71"/>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6" name="Google Shape;3876;p71"/>
          <p:cNvGrpSpPr/>
          <p:nvPr/>
        </p:nvGrpSpPr>
        <p:grpSpPr>
          <a:xfrm>
            <a:off x="503381" y="1645427"/>
            <a:ext cx="2013082" cy="1522879"/>
            <a:chOff x="632588" y="1279670"/>
            <a:chExt cx="2013082" cy="1522879"/>
          </a:xfrm>
        </p:grpSpPr>
        <p:sp>
          <p:nvSpPr>
            <p:cNvPr id="3877" name="Google Shape;3877;p71"/>
            <p:cNvSpPr txBox="1"/>
            <p:nvPr/>
          </p:nvSpPr>
          <p:spPr>
            <a:xfrm>
              <a:off x="751247" y="2192949"/>
              <a:ext cx="18723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zh-CN" sz="1200" b="0" i="0" u="none" strike="noStrike" cap="none">
                  <a:solidFill>
                    <a:schemeClr val="dk1"/>
                  </a:solidFill>
                  <a:latin typeface="Roboto"/>
                  <a:ea typeface="Roboto"/>
                  <a:cs typeface="Roboto"/>
                  <a:sym typeface="Roboto"/>
                </a:rPr>
                <a:t>Private key is entrusted to a third party</a:t>
              </a:r>
              <a:endParaRPr/>
            </a:p>
            <a:p>
              <a:pPr marL="0" marR="0" lvl="0" indent="0" algn="l" rtl="0">
                <a:lnSpc>
                  <a:spcPct val="100000"/>
                </a:lnSpc>
                <a:spcBef>
                  <a:spcPts val="0"/>
                </a:spcBef>
                <a:spcAft>
                  <a:spcPts val="0"/>
                </a:spcAft>
                <a:buNone/>
              </a:pP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zh-CN" sz="1200" b="0" i="0" u="none" strike="noStrike" cap="none">
                  <a:solidFill>
                    <a:schemeClr val="dk1"/>
                  </a:solidFill>
                  <a:latin typeface="Roboto"/>
                  <a:ea typeface="Roboto"/>
                  <a:cs typeface="Roboto"/>
                  <a:sym typeface="Roboto"/>
                </a:rPr>
                <a:t>Solve the problem of private key theft or loss</a:t>
              </a:r>
              <a:endParaRPr/>
            </a:p>
            <a:p>
              <a:pPr marL="0" marR="0" lvl="0" indent="0" algn="l" rtl="0">
                <a:lnSpc>
                  <a:spcPct val="100000"/>
                </a:lnSpc>
                <a:spcBef>
                  <a:spcPts val="0"/>
                </a:spcBef>
                <a:spcAft>
                  <a:spcPts val="0"/>
                </a:spcAft>
                <a:buNone/>
              </a:pPr>
              <a:br>
                <a:rPr lang="zh-CN" sz="1600" b="0" i="0" u="none" strike="noStrike" cap="none">
                  <a:solidFill>
                    <a:srgbClr val="000000"/>
                  </a:solidFill>
                  <a:latin typeface="Arial"/>
                  <a:ea typeface="Arial"/>
                  <a:cs typeface="Arial"/>
                  <a:sym typeface="Arial"/>
                </a:rPr>
              </a:br>
              <a:endParaRPr sz="1200" b="0" i="0" u="none" strike="noStrike" cap="none">
                <a:solidFill>
                  <a:schemeClr val="dk1"/>
                </a:solidFill>
                <a:latin typeface="Roboto"/>
                <a:ea typeface="Roboto"/>
                <a:cs typeface="Roboto"/>
                <a:sym typeface="Roboto"/>
              </a:endParaRPr>
            </a:p>
          </p:txBody>
        </p:sp>
        <p:sp>
          <p:nvSpPr>
            <p:cNvPr id="3878" name="Google Shape;3878;p71"/>
            <p:cNvSpPr txBox="1"/>
            <p:nvPr/>
          </p:nvSpPr>
          <p:spPr>
            <a:xfrm>
              <a:off x="632588" y="1279670"/>
              <a:ext cx="2013082" cy="313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grpSp>
      <p:cxnSp>
        <p:nvCxnSpPr>
          <p:cNvPr id="3879" name="Google Shape;3879;p71"/>
          <p:cNvCxnSpPr/>
          <p:nvPr/>
        </p:nvCxnSpPr>
        <p:spPr>
          <a:xfrm rot="10800000">
            <a:off x="1530875" y="4696683"/>
            <a:ext cx="6092700" cy="0"/>
          </a:xfrm>
          <a:prstGeom prst="straightConnector1">
            <a:avLst/>
          </a:prstGeom>
          <a:noFill/>
          <a:ln w="76200" cap="flat" cmpd="sng">
            <a:solidFill>
              <a:schemeClr val="accent2"/>
            </a:solidFill>
            <a:prstDash val="solid"/>
            <a:round/>
            <a:headEnd type="none" w="sm" len="sm"/>
            <a:tailEnd type="none" w="sm" len="sm"/>
          </a:ln>
        </p:spPr>
      </p:cxnSp>
      <p:cxnSp>
        <p:nvCxnSpPr>
          <p:cNvPr id="3880" name="Google Shape;3880;p71"/>
          <p:cNvCxnSpPr/>
          <p:nvPr/>
        </p:nvCxnSpPr>
        <p:spPr>
          <a:xfrm>
            <a:off x="4571975" y="4010583"/>
            <a:ext cx="0" cy="699300"/>
          </a:xfrm>
          <a:prstGeom prst="straightConnector1">
            <a:avLst/>
          </a:prstGeom>
          <a:noFill/>
          <a:ln w="28575" cap="flat" cmpd="sng">
            <a:solidFill>
              <a:schemeClr val="accent4"/>
            </a:solidFill>
            <a:prstDash val="solid"/>
            <a:round/>
            <a:headEnd type="none" w="sm" len="sm"/>
            <a:tailEnd type="none" w="sm" len="sm"/>
          </a:ln>
        </p:spPr>
      </p:cxnSp>
      <p:grpSp>
        <p:nvGrpSpPr>
          <p:cNvPr id="3881" name="Google Shape;3881;p71"/>
          <p:cNvGrpSpPr/>
          <p:nvPr/>
        </p:nvGrpSpPr>
        <p:grpSpPr>
          <a:xfrm>
            <a:off x="3922811" y="2889351"/>
            <a:ext cx="1298307" cy="1499050"/>
            <a:chOff x="3669150" y="1828675"/>
            <a:chExt cx="1805712" cy="2084909"/>
          </a:xfrm>
        </p:grpSpPr>
        <p:sp>
          <p:nvSpPr>
            <p:cNvPr id="3882" name="Google Shape;3882;p71"/>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71"/>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71"/>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71"/>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71"/>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71"/>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71"/>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71"/>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71"/>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71"/>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71"/>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71"/>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71"/>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71"/>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71"/>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71"/>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71"/>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71"/>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71"/>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71"/>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71"/>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71"/>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71"/>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71"/>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71"/>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71"/>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71"/>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71"/>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71"/>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71"/>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71"/>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71"/>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71"/>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71"/>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71"/>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71"/>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71"/>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71"/>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71"/>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71"/>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71"/>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71"/>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71"/>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71"/>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71"/>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71"/>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71"/>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71"/>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7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7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7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71"/>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71"/>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71"/>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71"/>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71"/>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71"/>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9" name="Google Shape;3939;p71"/>
          <p:cNvSpPr/>
          <p:nvPr/>
        </p:nvSpPr>
        <p:spPr>
          <a:xfrm>
            <a:off x="503878" y="1035120"/>
            <a:ext cx="2150432" cy="268417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71"/>
          <p:cNvSpPr/>
          <p:nvPr/>
        </p:nvSpPr>
        <p:spPr>
          <a:xfrm>
            <a:off x="493938" y="1035121"/>
            <a:ext cx="2156259" cy="268417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71"/>
          <p:cNvSpPr txBox="1"/>
          <p:nvPr/>
        </p:nvSpPr>
        <p:spPr>
          <a:xfrm>
            <a:off x="464709" y="1494001"/>
            <a:ext cx="2147843" cy="25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Social</a:t>
            </a:r>
            <a:endParaRPr/>
          </a:p>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dk1"/>
                </a:solidFill>
                <a:latin typeface="Fira Sans Extra Condensed SemiBold"/>
                <a:ea typeface="Fira Sans Extra Condensed SemiBold"/>
                <a:cs typeface="Fira Sans Extra Condensed SemiBold"/>
                <a:sym typeface="Fira Sans Extra Condensed SemiBold"/>
              </a:rPr>
              <a:t>Use custodial wallets</a:t>
            </a:r>
            <a:endParaRPr sz="18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942" name="Google Shape;3942;p71"/>
          <p:cNvSpPr/>
          <p:nvPr/>
        </p:nvSpPr>
        <p:spPr>
          <a:xfrm>
            <a:off x="336430" y="80359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43" name="Google Shape;3943;p71"/>
          <p:cNvCxnSpPr>
            <a:endCxn id="3939" idx="2"/>
          </p:cNvCxnSpPr>
          <p:nvPr/>
        </p:nvCxnSpPr>
        <p:spPr>
          <a:xfrm rot="10800000" flipH="1">
            <a:off x="1559294" y="3719291"/>
            <a:ext cx="19800" cy="1009800"/>
          </a:xfrm>
          <a:prstGeom prst="straightConnector1">
            <a:avLst/>
          </a:prstGeom>
          <a:noFill/>
          <a:ln w="76200" cap="flat" cmpd="sng">
            <a:solidFill>
              <a:schemeClr val="accent2"/>
            </a:solidFill>
            <a:prstDash val="solid"/>
            <a:round/>
            <a:headEnd type="none" w="sm" len="sm"/>
            <a:tailEnd type="none" w="sm" len="sm"/>
          </a:ln>
        </p:spPr>
      </p:cxnSp>
      <p:cxnSp>
        <p:nvCxnSpPr>
          <p:cNvPr id="3944" name="Google Shape;3944;p71"/>
          <p:cNvCxnSpPr>
            <a:endCxn id="3939" idx="2"/>
          </p:cNvCxnSpPr>
          <p:nvPr/>
        </p:nvCxnSpPr>
        <p:spPr>
          <a:xfrm rot="10800000" flipH="1">
            <a:off x="1559294" y="3719291"/>
            <a:ext cx="19800" cy="1011000"/>
          </a:xfrm>
          <a:prstGeom prst="straightConnector1">
            <a:avLst/>
          </a:prstGeom>
          <a:noFill/>
          <a:ln w="28575" cap="flat" cmpd="sng">
            <a:solidFill>
              <a:schemeClr val="accent4"/>
            </a:solidFill>
            <a:prstDash val="solid"/>
            <a:round/>
            <a:headEnd type="none" w="sm" len="sm"/>
            <a:tailEnd type="none" w="sm" len="sm"/>
          </a:ln>
        </p:spPr>
      </p:cxnSp>
      <p:grpSp>
        <p:nvGrpSpPr>
          <p:cNvPr id="3945" name="Google Shape;3945;p71"/>
          <p:cNvGrpSpPr/>
          <p:nvPr/>
        </p:nvGrpSpPr>
        <p:grpSpPr>
          <a:xfrm>
            <a:off x="6520362" y="1633683"/>
            <a:ext cx="2247474" cy="1681903"/>
            <a:chOff x="632588" y="1279670"/>
            <a:chExt cx="2247474" cy="1681903"/>
          </a:xfrm>
        </p:grpSpPr>
        <p:sp>
          <p:nvSpPr>
            <p:cNvPr id="3946" name="Google Shape;3946;p71"/>
            <p:cNvSpPr txBox="1"/>
            <p:nvPr/>
          </p:nvSpPr>
          <p:spPr>
            <a:xfrm>
              <a:off x="651856" y="2351973"/>
              <a:ext cx="2228206"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zh-CN" sz="1200" b="0" i="0" u="none" strike="noStrike" cap="none">
                  <a:solidFill>
                    <a:schemeClr val="dk1"/>
                  </a:solidFill>
                  <a:latin typeface="Roboto"/>
                  <a:ea typeface="Roboto"/>
                  <a:cs typeface="Roboto"/>
                  <a:sym typeface="Roboto"/>
                </a:rPr>
                <a:t>Direct aid to infrastructure development for developing countries</a:t>
              </a:r>
              <a:endParaRPr/>
            </a:p>
            <a:p>
              <a:pPr marL="0" marR="0" lvl="0" indent="0" algn="l" rtl="0">
                <a:lnSpc>
                  <a:spcPct val="100000"/>
                </a:lnSpc>
                <a:spcBef>
                  <a:spcPts val="0"/>
                </a:spcBef>
                <a:spcAft>
                  <a:spcPts val="0"/>
                </a:spcAft>
                <a:buNone/>
              </a:pP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zh-CN" sz="1200" b="0" i="0" u="none" strike="noStrike" cap="none">
                  <a:solidFill>
                    <a:schemeClr val="dk1"/>
                  </a:solidFill>
                  <a:latin typeface="Roboto"/>
                  <a:ea typeface="Roboto"/>
                  <a:cs typeface="Roboto"/>
                  <a:sym typeface="Roboto"/>
                </a:rPr>
                <a:t>BitGive: focus on humanitarian work in the developing world</a:t>
              </a:r>
              <a:endParaRPr/>
            </a:p>
            <a:p>
              <a:pPr marL="0" marR="0" lvl="0" indent="0" algn="l" rtl="0">
                <a:lnSpc>
                  <a:spcPct val="100000"/>
                </a:lnSpc>
                <a:spcBef>
                  <a:spcPts val="0"/>
                </a:spcBef>
                <a:spcAft>
                  <a:spcPts val="0"/>
                </a:spcAft>
                <a:buNone/>
              </a:pPr>
              <a:br>
                <a:rPr lang="zh-CN" sz="1600" b="0" i="0" u="none" strike="noStrike" cap="none">
                  <a:solidFill>
                    <a:srgbClr val="000000"/>
                  </a:solidFill>
                  <a:latin typeface="Arial"/>
                  <a:ea typeface="Arial"/>
                  <a:cs typeface="Arial"/>
                  <a:sym typeface="Arial"/>
                </a:rPr>
              </a:br>
              <a:endParaRPr sz="1200" b="0" i="0" u="none" strike="noStrike" cap="none">
                <a:solidFill>
                  <a:schemeClr val="dk1"/>
                </a:solidFill>
                <a:latin typeface="Roboto"/>
                <a:ea typeface="Roboto"/>
                <a:cs typeface="Roboto"/>
                <a:sym typeface="Roboto"/>
              </a:endParaRPr>
            </a:p>
          </p:txBody>
        </p:sp>
        <p:sp>
          <p:nvSpPr>
            <p:cNvPr id="3947" name="Google Shape;3947;p71"/>
            <p:cNvSpPr txBox="1"/>
            <p:nvPr/>
          </p:nvSpPr>
          <p:spPr>
            <a:xfrm>
              <a:off x="632588" y="1279670"/>
              <a:ext cx="2013082" cy="313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3948" name="Google Shape;3948;p71"/>
          <p:cNvSpPr/>
          <p:nvPr/>
        </p:nvSpPr>
        <p:spPr>
          <a:xfrm>
            <a:off x="6520859" y="1023376"/>
            <a:ext cx="2150432" cy="2684171"/>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71"/>
          <p:cNvSpPr/>
          <p:nvPr/>
        </p:nvSpPr>
        <p:spPr>
          <a:xfrm>
            <a:off x="6510919" y="1023377"/>
            <a:ext cx="2156259" cy="268417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71"/>
          <p:cNvSpPr txBox="1"/>
          <p:nvPr/>
        </p:nvSpPr>
        <p:spPr>
          <a:xfrm>
            <a:off x="6670531" y="1482257"/>
            <a:ext cx="1896997" cy="25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accent1"/>
                </a:solidFill>
                <a:latin typeface="Fira Sans Extra Condensed SemiBold"/>
                <a:ea typeface="Fira Sans Extra Condensed SemiBold"/>
                <a:cs typeface="Fira Sans Extra Condensed SemiBold"/>
                <a:sym typeface="Fira Sans Extra Condensed SemiBold"/>
              </a:rPr>
              <a:t>Technological</a:t>
            </a:r>
            <a:endParaRPr/>
          </a:p>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dk1"/>
                </a:solidFill>
                <a:latin typeface="Fira Sans Extra Condensed SemiBold"/>
                <a:ea typeface="Fira Sans Extra Condensed SemiBold"/>
                <a:cs typeface="Fira Sans Extra Condensed SemiBold"/>
                <a:sym typeface="Fira Sans Extra Condensed SemiBold"/>
              </a:rPr>
              <a:t>Solve the problem at hand</a:t>
            </a:r>
            <a:endParaRPr sz="18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951" name="Google Shape;3951;p71"/>
          <p:cNvSpPr/>
          <p:nvPr/>
        </p:nvSpPr>
        <p:spPr>
          <a:xfrm>
            <a:off x="6353411" y="79184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52" name="Google Shape;3952;p71"/>
          <p:cNvCxnSpPr>
            <a:endCxn id="3948" idx="2"/>
          </p:cNvCxnSpPr>
          <p:nvPr/>
        </p:nvCxnSpPr>
        <p:spPr>
          <a:xfrm rot="10800000" flipH="1">
            <a:off x="7576275" y="3707547"/>
            <a:ext cx="19800" cy="1009800"/>
          </a:xfrm>
          <a:prstGeom prst="straightConnector1">
            <a:avLst/>
          </a:prstGeom>
          <a:noFill/>
          <a:ln w="76200" cap="flat" cmpd="sng">
            <a:solidFill>
              <a:schemeClr val="accent2"/>
            </a:solidFill>
            <a:prstDash val="solid"/>
            <a:round/>
            <a:headEnd type="none" w="sm" len="sm"/>
            <a:tailEnd type="none" w="sm" len="sm"/>
          </a:ln>
        </p:spPr>
      </p:cxnSp>
      <p:cxnSp>
        <p:nvCxnSpPr>
          <p:cNvPr id="3953" name="Google Shape;3953;p71"/>
          <p:cNvCxnSpPr>
            <a:endCxn id="3948" idx="2"/>
          </p:cNvCxnSpPr>
          <p:nvPr/>
        </p:nvCxnSpPr>
        <p:spPr>
          <a:xfrm rot="10800000" flipH="1">
            <a:off x="7576275" y="3707547"/>
            <a:ext cx="19800" cy="1011000"/>
          </a:xfrm>
          <a:prstGeom prst="straightConnector1">
            <a:avLst/>
          </a:prstGeom>
          <a:noFill/>
          <a:ln w="28575" cap="flat" cmpd="sng">
            <a:solidFill>
              <a:schemeClr val="accent4"/>
            </a:solidFill>
            <a:prstDash val="solid"/>
            <a:round/>
            <a:headEnd type="none" w="sm" len="sm"/>
            <a:tailEnd type="none" w="sm" len="sm"/>
          </a:ln>
        </p:spPr>
      </p:cxnSp>
      <p:grpSp>
        <p:nvGrpSpPr>
          <p:cNvPr id="3954" name="Google Shape;3954;p71"/>
          <p:cNvGrpSpPr/>
          <p:nvPr/>
        </p:nvGrpSpPr>
        <p:grpSpPr>
          <a:xfrm>
            <a:off x="6460662" y="908748"/>
            <a:ext cx="354778" cy="339271"/>
            <a:chOff x="5045500" y="842250"/>
            <a:chExt cx="503875" cy="481850"/>
          </a:xfrm>
        </p:grpSpPr>
        <p:sp>
          <p:nvSpPr>
            <p:cNvPr id="3955" name="Google Shape;3955;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56" name="Google Shape;3956;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3957" name="Google Shape;3957;p71"/>
          <p:cNvGrpSpPr/>
          <p:nvPr/>
        </p:nvGrpSpPr>
        <p:grpSpPr>
          <a:xfrm>
            <a:off x="470568" y="925793"/>
            <a:ext cx="340572" cy="339271"/>
            <a:chOff x="5073109" y="3150705"/>
            <a:chExt cx="340572" cy="339271"/>
          </a:xfrm>
        </p:grpSpPr>
        <p:sp>
          <p:nvSpPr>
            <p:cNvPr id="3958" name="Google Shape;3958;p71"/>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59" name="Google Shape;3959;p71"/>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960" name="Google Shape;3960;p71"/>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72"/>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Thank you for listening</a:t>
            </a:r>
            <a:endParaRPr sz="2800"/>
          </a:p>
        </p:txBody>
      </p:sp>
      <p:grpSp>
        <p:nvGrpSpPr>
          <p:cNvPr id="3966" name="Google Shape;3966;p72"/>
          <p:cNvGrpSpPr/>
          <p:nvPr/>
        </p:nvGrpSpPr>
        <p:grpSpPr>
          <a:xfrm>
            <a:off x="514800" y="1081781"/>
            <a:ext cx="2187185" cy="2942537"/>
            <a:chOff x="3478424" y="1308364"/>
            <a:chExt cx="2187185" cy="2942537"/>
          </a:xfrm>
        </p:grpSpPr>
        <p:sp>
          <p:nvSpPr>
            <p:cNvPr id="3967" name="Google Shape;3967;p72"/>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72"/>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72"/>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72"/>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72"/>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72"/>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72"/>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72"/>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72"/>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72"/>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72"/>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72"/>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72"/>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72"/>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72"/>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72"/>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72"/>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72"/>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72"/>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72"/>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72"/>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72"/>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72"/>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72"/>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72"/>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72"/>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72"/>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72"/>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72"/>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72"/>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72"/>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72"/>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72"/>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72"/>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72"/>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72"/>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72"/>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72"/>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72"/>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72"/>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72"/>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72"/>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72"/>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0" name="Google Shape;4010;p72"/>
            <p:cNvGrpSpPr/>
            <p:nvPr/>
          </p:nvGrpSpPr>
          <p:grpSpPr>
            <a:xfrm>
              <a:off x="3478424" y="1308364"/>
              <a:ext cx="2180470" cy="1878295"/>
              <a:chOff x="5553063" y="1487604"/>
              <a:chExt cx="1981525" cy="1707075"/>
            </a:xfrm>
          </p:grpSpPr>
          <p:sp>
            <p:nvSpPr>
              <p:cNvPr id="4011" name="Google Shape;4011;p72"/>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72"/>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13" name="Google Shape;4013;p72"/>
          <p:cNvGrpSpPr/>
          <p:nvPr/>
        </p:nvGrpSpPr>
        <p:grpSpPr>
          <a:xfrm>
            <a:off x="7035143" y="1632350"/>
            <a:ext cx="368186" cy="366364"/>
            <a:chOff x="-62151950" y="4111775"/>
            <a:chExt cx="318225" cy="316650"/>
          </a:xfrm>
        </p:grpSpPr>
        <p:sp>
          <p:nvSpPr>
            <p:cNvPr id="4014" name="Google Shape;4014;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grpSp>
        <p:nvGrpSpPr>
          <p:cNvPr id="473" name="Google Shape;473;p40"/>
          <p:cNvGrpSpPr/>
          <p:nvPr/>
        </p:nvGrpSpPr>
        <p:grpSpPr>
          <a:xfrm>
            <a:off x="2984785" y="1405676"/>
            <a:ext cx="3173949" cy="3092262"/>
            <a:chOff x="3308863" y="1644937"/>
            <a:chExt cx="2526225" cy="2461013"/>
          </a:xfrm>
        </p:grpSpPr>
        <p:grpSp>
          <p:nvGrpSpPr>
            <p:cNvPr id="474" name="Google Shape;474;p40"/>
            <p:cNvGrpSpPr/>
            <p:nvPr/>
          </p:nvGrpSpPr>
          <p:grpSpPr>
            <a:xfrm>
              <a:off x="4447388" y="2652255"/>
              <a:ext cx="1387700" cy="1453695"/>
              <a:chOff x="4447388" y="2652255"/>
              <a:chExt cx="1387700" cy="1453695"/>
            </a:xfrm>
          </p:grpSpPr>
          <p:sp>
            <p:nvSpPr>
              <p:cNvPr id="475" name="Google Shape;475;p40"/>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0"/>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0"/>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0"/>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0"/>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0"/>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0"/>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2" name="Google Shape;482;p40"/>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0"/>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0"/>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0"/>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0"/>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0"/>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0"/>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0"/>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0"/>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0"/>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0"/>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0"/>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0"/>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0"/>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0"/>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0"/>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0"/>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0"/>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0"/>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0"/>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0"/>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0"/>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0"/>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0"/>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0"/>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0"/>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0"/>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0"/>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0"/>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40"/>
          <p:cNvGrpSpPr/>
          <p:nvPr/>
        </p:nvGrpSpPr>
        <p:grpSpPr>
          <a:xfrm>
            <a:off x="690476" y="988828"/>
            <a:ext cx="2278674" cy="1758585"/>
            <a:chOff x="690476" y="1286797"/>
            <a:chExt cx="2278674" cy="1176853"/>
          </a:xfrm>
        </p:grpSpPr>
        <p:sp>
          <p:nvSpPr>
            <p:cNvPr id="513" name="Google Shape;513;p40"/>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Advantages</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514" name="Google Shape;514;p40"/>
            <p:cNvSpPr txBox="1"/>
            <p:nvPr/>
          </p:nvSpPr>
          <p:spPr>
            <a:xfrm>
              <a:off x="690650" y="1616450"/>
              <a:ext cx="2278500" cy="847200"/>
            </a:xfrm>
            <a:prstGeom prst="rect">
              <a:avLst/>
            </a:prstGeom>
            <a:noFill/>
            <a:ln>
              <a:noFill/>
            </a:ln>
          </p:spPr>
          <p:txBody>
            <a:bodyPr spcFirstLastPara="1" wrap="square" lIns="91425" tIns="91425" rIns="91425" bIns="91425" anchor="ctr" anchorCtr="0">
              <a:noAutofit/>
            </a:bodyPr>
            <a:lstStyle/>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Transparency</a:t>
              </a:r>
              <a:endParaRPr sz="1300">
                <a:latin typeface="Roboto"/>
                <a:ea typeface="Roboto"/>
                <a:cs typeface="Roboto"/>
                <a:sym typeface="Roboto"/>
              </a:endParaRPr>
            </a:p>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Decentralization</a:t>
              </a:r>
              <a:endParaRPr sz="1300">
                <a:latin typeface="Roboto"/>
                <a:ea typeface="Roboto"/>
                <a:cs typeface="Roboto"/>
                <a:sym typeface="Roboto"/>
              </a:endParaRPr>
            </a:p>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Immutability</a:t>
              </a:r>
              <a:endParaRPr sz="1300">
                <a:latin typeface="Roboto"/>
                <a:ea typeface="Roboto"/>
                <a:cs typeface="Roboto"/>
                <a:sym typeface="Roboto"/>
              </a:endParaRPr>
            </a:p>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a:t>
              </a:r>
              <a:endParaRPr sz="1500" i="0" u="none" strike="noStrike" cap="none">
                <a:solidFill>
                  <a:srgbClr val="000000"/>
                </a:solidFill>
                <a:latin typeface="Roboto"/>
                <a:ea typeface="Roboto"/>
                <a:cs typeface="Roboto"/>
                <a:sym typeface="Roboto"/>
              </a:endParaRPr>
            </a:p>
          </p:txBody>
        </p:sp>
      </p:grpSp>
      <p:grpSp>
        <p:nvGrpSpPr>
          <p:cNvPr id="515" name="Google Shape;515;p40"/>
          <p:cNvGrpSpPr/>
          <p:nvPr/>
        </p:nvGrpSpPr>
        <p:grpSpPr>
          <a:xfrm>
            <a:off x="6230724" y="3305404"/>
            <a:ext cx="2650201" cy="1051899"/>
            <a:chOff x="6040700" y="2742047"/>
            <a:chExt cx="2650201" cy="1051899"/>
          </a:xfrm>
        </p:grpSpPr>
        <p:sp>
          <p:nvSpPr>
            <p:cNvPr id="516" name="Google Shape;516;p40"/>
            <p:cNvSpPr txBox="1"/>
            <p:nvPr/>
          </p:nvSpPr>
          <p:spPr>
            <a:xfrm>
              <a:off x="6040700" y="2742047"/>
              <a:ext cx="2650201" cy="32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To ameliorate these issues:</a:t>
              </a:r>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517" name="Google Shape;517;p40"/>
            <p:cNvSpPr txBox="1"/>
            <p:nvPr/>
          </p:nvSpPr>
          <p:spPr>
            <a:xfrm>
              <a:off x="6040700" y="2946746"/>
              <a:ext cx="2464051" cy="847200"/>
            </a:xfrm>
            <a:prstGeom prst="rect">
              <a:avLst/>
            </a:prstGeom>
            <a:noFill/>
            <a:ln>
              <a:noFill/>
            </a:ln>
          </p:spPr>
          <p:txBody>
            <a:bodyPr spcFirstLastPara="1" wrap="square" lIns="91425" tIns="91425" rIns="91425" bIns="91425" anchor="ctr" anchorCtr="0">
              <a:noAutofit/>
            </a:bodyPr>
            <a:lstStyle/>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A lack of transparency </a:t>
              </a:r>
              <a:endParaRPr sz="1500" i="0" u="none" strike="noStrike" cap="none">
                <a:solidFill>
                  <a:srgbClr val="000000"/>
                </a:solidFill>
                <a:latin typeface="Roboto"/>
                <a:ea typeface="Roboto"/>
                <a:cs typeface="Roboto"/>
                <a:sym typeface="Roboto"/>
              </a:endParaRPr>
            </a:p>
            <a:p>
              <a:pPr marL="342900" marR="0" lvl="0" indent="-336550" algn="l" rtl="0">
                <a:lnSpc>
                  <a:spcPct val="100000"/>
                </a:lnSpc>
                <a:spcBef>
                  <a:spcPts val="0"/>
                </a:spcBef>
                <a:spcAft>
                  <a:spcPts val="0"/>
                </a:spcAft>
                <a:buClr>
                  <a:srgbClr val="000000"/>
                </a:buClr>
                <a:buSzPts val="1500"/>
                <a:buFont typeface="Roboto"/>
                <a:buChar char="•"/>
              </a:pPr>
              <a:r>
                <a:rPr lang="zh-CN" sz="1500" i="0" u="none" strike="noStrike" cap="none">
                  <a:solidFill>
                    <a:srgbClr val="000000"/>
                  </a:solidFill>
                  <a:latin typeface="Roboto"/>
                  <a:ea typeface="Roboto"/>
                  <a:cs typeface="Roboto"/>
                  <a:sym typeface="Roboto"/>
                </a:rPr>
                <a:t>Shortage of trust</a:t>
              </a:r>
              <a:endParaRPr sz="1300">
                <a:latin typeface="Roboto"/>
                <a:ea typeface="Roboto"/>
                <a:cs typeface="Roboto"/>
                <a:sym typeface="Roboto"/>
              </a:endParaRPr>
            </a:p>
            <a:p>
              <a:pPr marL="0" marR="0" lvl="0" indent="0" algn="ctr" rtl="0">
                <a:lnSpc>
                  <a:spcPct val="100000"/>
                </a:lnSpc>
                <a:spcBef>
                  <a:spcPts val="0"/>
                </a:spcBef>
                <a:spcAft>
                  <a:spcPts val="0"/>
                </a:spcAft>
                <a:buClr>
                  <a:srgbClr val="000000"/>
                </a:buClr>
                <a:buSzPts val="1600"/>
                <a:buFont typeface="Arial"/>
                <a:buNone/>
              </a:pPr>
              <a:endParaRPr sz="1500" i="0" u="none" strike="noStrike" cap="none">
                <a:solidFill>
                  <a:srgbClr val="000000"/>
                </a:solidFill>
                <a:latin typeface="Roboto"/>
                <a:ea typeface="Roboto"/>
                <a:cs typeface="Roboto"/>
                <a:sym typeface="Roboto"/>
              </a:endParaRPr>
            </a:p>
          </p:txBody>
        </p:sp>
      </p:grpSp>
      <p:grpSp>
        <p:nvGrpSpPr>
          <p:cNvPr id="518" name="Google Shape;518;p40"/>
          <p:cNvGrpSpPr/>
          <p:nvPr/>
        </p:nvGrpSpPr>
        <p:grpSpPr>
          <a:xfrm>
            <a:off x="1828850" y="2841350"/>
            <a:ext cx="1070200" cy="1008825"/>
            <a:chOff x="1828850" y="2765150"/>
            <a:chExt cx="1070200" cy="1008825"/>
          </a:xfrm>
        </p:grpSpPr>
        <p:sp>
          <p:nvSpPr>
            <p:cNvPr id="519" name="Google Shape;519;p40"/>
            <p:cNvSpPr/>
            <p:nvPr/>
          </p:nvSpPr>
          <p:spPr>
            <a:xfrm>
              <a:off x="1828850" y="2766100"/>
              <a:ext cx="1070200" cy="1007875"/>
            </a:xfrm>
            <a:custGeom>
              <a:avLst/>
              <a:gdLst/>
              <a:ahLst/>
              <a:cxnLst/>
              <a:rect l="l" t="t" r="r" b="b"/>
              <a:pathLst>
                <a:path w="42808" h="40315" extrusionOk="0">
                  <a:moveTo>
                    <a:pt x="42808" y="14416"/>
                  </a:moveTo>
                  <a:lnTo>
                    <a:pt x="0" y="40315"/>
                  </a:lnTo>
                  <a:lnTo>
                    <a:pt x="108" y="0"/>
                  </a:lnTo>
                </a:path>
              </a:pathLst>
            </a:custGeom>
            <a:noFill/>
            <a:ln w="76200" cap="flat" cmpd="sng">
              <a:solidFill>
                <a:schemeClr val="accent2"/>
              </a:solidFill>
              <a:prstDash val="solid"/>
              <a:round/>
              <a:headEnd type="none" w="sm" len="sm"/>
              <a:tailEnd type="none" w="sm" len="sm"/>
            </a:ln>
          </p:spPr>
        </p:sp>
        <p:sp>
          <p:nvSpPr>
            <p:cNvPr id="520" name="Google Shape;520;p40"/>
            <p:cNvSpPr/>
            <p:nvPr/>
          </p:nvSpPr>
          <p:spPr>
            <a:xfrm>
              <a:off x="1828850" y="2765150"/>
              <a:ext cx="1070200" cy="1004800"/>
            </a:xfrm>
            <a:custGeom>
              <a:avLst/>
              <a:gdLst/>
              <a:ahLst/>
              <a:cxnLst/>
              <a:rect l="l" t="t" r="r" b="b"/>
              <a:pathLst>
                <a:path w="42808" h="40192" extrusionOk="0">
                  <a:moveTo>
                    <a:pt x="42808" y="14293"/>
                  </a:moveTo>
                  <a:lnTo>
                    <a:pt x="0" y="40192"/>
                  </a:lnTo>
                  <a:lnTo>
                    <a:pt x="108" y="0"/>
                  </a:lnTo>
                </a:path>
              </a:pathLst>
            </a:custGeom>
            <a:noFill/>
            <a:ln w="28575" cap="flat" cmpd="sng">
              <a:solidFill>
                <a:schemeClr val="accent4"/>
              </a:solidFill>
              <a:prstDash val="solid"/>
              <a:round/>
              <a:headEnd type="none" w="sm" len="sm"/>
              <a:tailEnd type="none" w="sm" len="sm"/>
            </a:ln>
          </p:spPr>
        </p:sp>
      </p:grpSp>
      <p:grpSp>
        <p:nvGrpSpPr>
          <p:cNvPr id="521" name="Google Shape;521;p40"/>
          <p:cNvGrpSpPr/>
          <p:nvPr/>
        </p:nvGrpSpPr>
        <p:grpSpPr>
          <a:xfrm>
            <a:off x="5659725" y="1818300"/>
            <a:ext cx="1895800" cy="1151888"/>
            <a:chOff x="5659725" y="1742100"/>
            <a:chExt cx="1895800" cy="1151888"/>
          </a:xfrm>
        </p:grpSpPr>
        <p:sp>
          <p:nvSpPr>
            <p:cNvPr id="522" name="Google Shape;522;p40"/>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sm" len="sm"/>
              <a:tailEnd type="none" w="sm" len="sm"/>
            </a:ln>
          </p:spPr>
        </p:sp>
        <p:sp>
          <p:nvSpPr>
            <p:cNvPr id="523" name="Google Shape;523;p40"/>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zh-CN"/>
              <a:t>The Background: Issues in Africa</a:t>
            </a:r>
            <a:endParaRPr/>
          </a:p>
        </p:txBody>
      </p:sp>
      <p:sp>
        <p:nvSpPr>
          <p:cNvPr id="529" name="Google Shape;529;p41"/>
          <p:cNvSpPr txBox="1"/>
          <p:nvPr/>
        </p:nvSpPr>
        <p:spPr>
          <a:xfrm>
            <a:off x="1257000" y="813700"/>
            <a:ext cx="7753800" cy="4303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zh-CN" sz="1600">
                <a:solidFill>
                  <a:schemeClr val="dk1"/>
                </a:solidFill>
                <a:latin typeface="Roboto"/>
                <a:ea typeface="Roboto"/>
                <a:cs typeface="Roboto"/>
                <a:sym typeface="Roboto"/>
              </a:rPr>
              <a:t>Many countries in Africa are large recipients of foreign aid. However, there are various filters before foreign aid reaches the end user. People cannot track and audit the use of foreign aid.</a:t>
            </a:r>
            <a:endParaRPr sz="1600">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r>
              <a:rPr lang="zh-CN" sz="1600" b="1">
                <a:solidFill>
                  <a:schemeClr val="dk1"/>
                </a:solidFill>
                <a:latin typeface="Roboto"/>
                <a:ea typeface="Roboto"/>
                <a:cs typeface="Roboto"/>
                <a:sym typeface="Roboto"/>
              </a:rPr>
              <a:t>Not transparent! Transactions are not immutable!</a:t>
            </a: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zh-CN" sz="1600">
                <a:solidFill>
                  <a:schemeClr val="dk1"/>
                </a:solidFill>
                <a:latin typeface="Roboto"/>
                <a:ea typeface="Roboto"/>
                <a:cs typeface="Roboto"/>
                <a:sym typeface="Roboto"/>
              </a:rPr>
              <a:t>The number of immigrants from Africa is approximately </a:t>
            </a:r>
            <a:r>
              <a:rPr lang="zh-CN" sz="1600" u="sng">
                <a:solidFill>
                  <a:schemeClr val="dk1"/>
                </a:solidFill>
                <a:latin typeface="Roboto"/>
                <a:ea typeface="Roboto"/>
                <a:cs typeface="Roboto"/>
                <a:sym typeface="Roboto"/>
              </a:rPr>
              <a:t>20 to 30 million adults</a:t>
            </a:r>
            <a:r>
              <a:rPr lang="zh-CN" sz="1600">
                <a:solidFill>
                  <a:schemeClr val="dk1"/>
                </a:solidFill>
                <a:latin typeface="Roboto"/>
                <a:ea typeface="Roboto"/>
                <a:cs typeface="Roboto"/>
                <a:sym typeface="Roboto"/>
              </a:rPr>
              <a:t>, who send around </a:t>
            </a:r>
            <a:r>
              <a:rPr lang="zh-CN" sz="1600" u="sng">
                <a:solidFill>
                  <a:schemeClr val="dk1"/>
                </a:solidFill>
                <a:latin typeface="Roboto"/>
                <a:ea typeface="Roboto"/>
                <a:cs typeface="Roboto"/>
                <a:sym typeface="Roboto"/>
              </a:rPr>
              <a:t>$40 billion USD annually </a:t>
            </a:r>
            <a:r>
              <a:rPr lang="zh-CN" sz="1600">
                <a:solidFill>
                  <a:schemeClr val="dk1"/>
                </a:solidFill>
                <a:latin typeface="Roboto"/>
                <a:ea typeface="Roboto"/>
                <a:cs typeface="Roboto"/>
                <a:sym typeface="Roboto"/>
              </a:rPr>
              <a:t>back using physical cash.</a:t>
            </a:r>
            <a:endParaRPr sz="1600">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r>
              <a:rPr lang="zh-CN" sz="1600" b="1">
                <a:solidFill>
                  <a:schemeClr val="dk1"/>
                </a:solidFill>
                <a:latin typeface="Roboto"/>
                <a:ea typeface="Roboto"/>
                <a:cs typeface="Roboto"/>
                <a:sym typeface="Roboto"/>
              </a:rPr>
              <a:t>The transfer of physical cash is not transparent!</a:t>
            </a: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6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zh-CN" sz="1600">
                <a:solidFill>
                  <a:schemeClr val="dk1"/>
                </a:solidFill>
                <a:latin typeface="Roboto"/>
                <a:ea typeface="Roboto"/>
                <a:cs typeface="Roboto"/>
                <a:sym typeface="Roboto"/>
              </a:rPr>
              <a:t>It is challenged to start a business in Africa due to long loan application processing time and high cost.</a:t>
            </a:r>
            <a:endParaRPr sz="1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zh-CN" sz="1600" b="1">
                <a:solidFill>
                  <a:schemeClr val="dk1"/>
                </a:solidFill>
                <a:latin typeface="Roboto"/>
                <a:ea typeface="Roboto"/>
                <a:cs typeface="Roboto"/>
                <a:sym typeface="Roboto"/>
              </a:rPr>
              <a:t>The bank‘s distrust of the repayment ability of borrowers.</a:t>
            </a:r>
            <a:endParaRPr sz="1600" b="1">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600">
              <a:solidFill>
                <a:schemeClr val="dk1"/>
              </a:solidFill>
              <a:latin typeface="Roboto"/>
              <a:ea typeface="Roboto"/>
              <a:cs typeface="Roboto"/>
              <a:sym typeface="Roboto"/>
            </a:endParaRPr>
          </a:p>
        </p:txBody>
      </p:sp>
      <p:sp>
        <p:nvSpPr>
          <p:cNvPr id="530" name="Google Shape;530;p41"/>
          <p:cNvSpPr/>
          <p:nvPr/>
        </p:nvSpPr>
        <p:spPr>
          <a:xfrm>
            <a:off x="429864" y="3758990"/>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1"/>
          <p:cNvSpPr/>
          <p:nvPr/>
        </p:nvSpPr>
        <p:spPr>
          <a:xfrm>
            <a:off x="429877" y="92417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1"/>
          <p:cNvSpPr/>
          <p:nvPr/>
        </p:nvSpPr>
        <p:spPr>
          <a:xfrm>
            <a:off x="448014" y="2281048"/>
            <a:ext cx="5451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3" name="Google Shape;533;p41"/>
          <p:cNvGrpSpPr/>
          <p:nvPr/>
        </p:nvGrpSpPr>
        <p:grpSpPr>
          <a:xfrm>
            <a:off x="565970" y="2385052"/>
            <a:ext cx="340572" cy="339271"/>
            <a:chOff x="5073109" y="3150705"/>
            <a:chExt cx="340572" cy="339271"/>
          </a:xfrm>
        </p:grpSpPr>
        <p:sp>
          <p:nvSpPr>
            <p:cNvPr id="534" name="Google Shape;534;p41"/>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5" name="Google Shape;535;p41"/>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36" name="Google Shape;536;p41"/>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37" name="Google Shape;537;p41"/>
          <p:cNvSpPr/>
          <p:nvPr/>
        </p:nvSpPr>
        <p:spPr>
          <a:xfrm>
            <a:off x="550937" y="3890660"/>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38" name="Google Shape;538;p41"/>
          <p:cNvGrpSpPr/>
          <p:nvPr/>
        </p:nvGrpSpPr>
        <p:grpSpPr>
          <a:xfrm>
            <a:off x="550950" y="1045252"/>
            <a:ext cx="339253" cy="339254"/>
            <a:chOff x="5061713" y="4084392"/>
            <a:chExt cx="339253" cy="339254"/>
          </a:xfrm>
        </p:grpSpPr>
        <p:sp>
          <p:nvSpPr>
            <p:cNvPr id="539" name="Google Shape;539;p41"/>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 name="Google Shape;540;p41"/>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 name="Google Shape;541;p41"/>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 name="Google Shape;542;p41"/>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2"/>
          <p:cNvSpPr txBox="1">
            <a:spLocks noGrp="1"/>
          </p:cNvSpPr>
          <p:nvPr>
            <p:ph type="title"/>
          </p:nvPr>
        </p:nvSpPr>
        <p:spPr>
          <a:xfrm>
            <a:off x="2065304" y="2254411"/>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sz="2800"/>
              <a:t>Case 1: Foreign Aid in Africa</a:t>
            </a:r>
            <a:endParaRPr sz="2800"/>
          </a:p>
        </p:txBody>
      </p:sp>
      <p:grpSp>
        <p:nvGrpSpPr>
          <p:cNvPr id="548" name="Google Shape;548;p42"/>
          <p:cNvGrpSpPr/>
          <p:nvPr/>
        </p:nvGrpSpPr>
        <p:grpSpPr>
          <a:xfrm>
            <a:off x="514800" y="1081781"/>
            <a:ext cx="2187185" cy="2942537"/>
            <a:chOff x="3478424" y="1308364"/>
            <a:chExt cx="2187185" cy="2942537"/>
          </a:xfrm>
        </p:grpSpPr>
        <p:sp>
          <p:nvSpPr>
            <p:cNvPr id="549" name="Google Shape;549;p42"/>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2"/>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2"/>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2"/>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2"/>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2"/>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2"/>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2"/>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2"/>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2"/>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2"/>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2"/>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2"/>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2"/>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2"/>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2"/>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2"/>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2"/>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2"/>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2"/>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2"/>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2"/>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2"/>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2"/>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2"/>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2"/>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2"/>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2"/>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2"/>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2"/>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2"/>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2"/>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2"/>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2"/>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2"/>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2"/>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2"/>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2"/>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2"/>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2"/>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2"/>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 name="Google Shape;592;p42"/>
            <p:cNvGrpSpPr/>
            <p:nvPr/>
          </p:nvGrpSpPr>
          <p:grpSpPr>
            <a:xfrm>
              <a:off x="3478424" y="1308364"/>
              <a:ext cx="2180470" cy="1878295"/>
              <a:chOff x="5553063" y="1487604"/>
              <a:chExt cx="1981525" cy="1707075"/>
            </a:xfrm>
          </p:grpSpPr>
          <p:sp>
            <p:nvSpPr>
              <p:cNvPr id="593" name="Google Shape;593;p42"/>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2"/>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95" name="Google Shape;595;p42"/>
          <p:cNvGrpSpPr/>
          <p:nvPr/>
        </p:nvGrpSpPr>
        <p:grpSpPr>
          <a:xfrm>
            <a:off x="7035143" y="1632350"/>
            <a:ext cx="368186" cy="366364"/>
            <a:chOff x="-62151950" y="4111775"/>
            <a:chExt cx="318225" cy="316650"/>
          </a:xfrm>
        </p:grpSpPr>
        <p:sp>
          <p:nvSpPr>
            <p:cNvPr id="596" name="Google Shape;596;p4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3"/>
          <p:cNvSpPr txBox="1">
            <a:spLocks noGrp="1"/>
          </p:cNvSpPr>
          <p:nvPr>
            <p:ph type="title"/>
          </p:nvPr>
        </p:nvSpPr>
        <p:spPr>
          <a:xfrm>
            <a:off x="514775" y="300700"/>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Current status of  Foreign Aid in Africa</a:t>
            </a:r>
            <a:endParaRPr/>
          </a:p>
        </p:txBody>
      </p:sp>
      <p:grpSp>
        <p:nvGrpSpPr>
          <p:cNvPr id="605" name="Google Shape;605;p43"/>
          <p:cNvGrpSpPr/>
          <p:nvPr/>
        </p:nvGrpSpPr>
        <p:grpSpPr>
          <a:xfrm>
            <a:off x="5561074" y="1036066"/>
            <a:ext cx="3053803" cy="3392365"/>
            <a:chOff x="5291599" y="959866"/>
            <a:chExt cx="3053803" cy="3392365"/>
          </a:xfrm>
        </p:grpSpPr>
        <p:sp>
          <p:nvSpPr>
            <p:cNvPr id="606" name="Google Shape;606;p43"/>
            <p:cNvSpPr/>
            <p:nvPr/>
          </p:nvSpPr>
          <p:spPr>
            <a:xfrm>
              <a:off x="5364925" y="2575892"/>
              <a:ext cx="2386625" cy="1654725"/>
            </a:xfrm>
            <a:custGeom>
              <a:avLst/>
              <a:gdLst/>
              <a:ahLst/>
              <a:cxnLst/>
              <a:rect l="l" t="t" r="r" b="b"/>
              <a:pathLst>
                <a:path w="76177" h="52816" extrusionOk="0">
                  <a:moveTo>
                    <a:pt x="38660" y="23753"/>
                  </a:moveTo>
                  <a:lnTo>
                    <a:pt x="47685" y="29540"/>
                  </a:lnTo>
                  <a:lnTo>
                    <a:pt x="44435" y="31599"/>
                  </a:lnTo>
                  <a:cubicBezTo>
                    <a:pt x="43593" y="32130"/>
                    <a:pt x="42640" y="32395"/>
                    <a:pt x="41688" y="32395"/>
                  </a:cubicBezTo>
                  <a:cubicBezTo>
                    <a:pt x="40674" y="32395"/>
                    <a:pt x="39663" y="32094"/>
                    <a:pt x="38791" y="31492"/>
                  </a:cubicBezTo>
                  <a:lnTo>
                    <a:pt x="32588" y="27230"/>
                  </a:lnTo>
                  <a:lnTo>
                    <a:pt x="38660" y="23753"/>
                  </a:lnTo>
                  <a:close/>
                  <a:moveTo>
                    <a:pt x="29135" y="0"/>
                  </a:moveTo>
                  <a:cubicBezTo>
                    <a:pt x="28671" y="0"/>
                    <a:pt x="28290" y="393"/>
                    <a:pt x="28314" y="857"/>
                  </a:cubicBezTo>
                  <a:lnTo>
                    <a:pt x="28314" y="6215"/>
                  </a:lnTo>
                  <a:cubicBezTo>
                    <a:pt x="28314" y="7870"/>
                    <a:pt x="29159" y="9406"/>
                    <a:pt x="30552" y="10287"/>
                  </a:cubicBezTo>
                  <a:lnTo>
                    <a:pt x="43125" y="18264"/>
                  </a:lnTo>
                  <a:cubicBezTo>
                    <a:pt x="43304" y="18371"/>
                    <a:pt x="43411" y="18574"/>
                    <a:pt x="43399" y="18788"/>
                  </a:cubicBezTo>
                  <a:cubicBezTo>
                    <a:pt x="43399" y="19003"/>
                    <a:pt x="43280" y="19193"/>
                    <a:pt x="43101" y="19300"/>
                  </a:cubicBezTo>
                  <a:lnTo>
                    <a:pt x="38708" y="21812"/>
                  </a:lnTo>
                  <a:lnTo>
                    <a:pt x="25087" y="13073"/>
                  </a:lnTo>
                  <a:cubicBezTo>
                    <a:pt x="24539" y="12728"/>
                    <a:pt x="24206" y="12109"/>
                    <a:pt x="24206" y="11466"/>
                  </a:cubicBezTo>
                  <a:lnTo>
                    <a:pt x="24206" y="3751"/>
                  </a:lnTo>
                  <a:cubicBezTo>
                    <a:pt x="24218" y="3286"/>
                    <a:pt x="23849" y="2893"/>
                    <a:pt x="23372" y="2893"/>
                  </a:cubicBezTo>
                  <a:cubicBezTo>
                    <a:pt x="22908" y="2893"/>
                    <a:pt x="22527" y="3286"/>
                    <a:pt x="22551" y="3751"/>
                  </a:cubicBezTo>
                  <a:lnTo>
                    <a:pt x="22551" y="11466"/>
                  </a:lnTo>
                  <a:cubicBezTo>
                    <a:pt x="22551" y="12680"/>
                    <a:pt x="23170" y="13811"/>
                    <a:pt x="24194" y="14466"/>
                  </a:cubicBezTo>
                  <a:lnTo>
                    <a:pt x="37088" y="22741"/>
                  </a:lnTo>
                  <a:lnTo>
                    <a:pt x="31076" y="26194"/>
                  </a:lnTo>
                  <a:lnTo>
                    <a:pt x="18074" y="17264"/>
                  </a:lnTo>
                  <a:cubicBezTo>
                    <a:pt x="16574" y="16228"/>
                    <a:pt x="15681" y="14526"/>
                    <a:pt x="15681" y="12716"/>
                  </a:cubicBezTo>
                  <a:lnTo>
                    <a:pt x="15681" y="9382"/>
                  </a:lnTo>
                  <a:cubicBezTo>
                    <a:pt x="15693" y="8906"/>
                    <a:pt x="15324" y="8513"/>
                    <a:pt x="14848" y="8513"/>
                  </a:cubicBezTo>
                  <a:cubicBezTo>
                    <a:pt x="14383" y="8513"/>
                    <a:pt x="14002" y="8906"/>
                    <a:pt x="14026" y="9382"/>
                  </a:cubicBezTo>
                  <a:lnTo>
                    <a:pt x="14026" y="12716"/>
                  </a:lnTo>
                  <a:cubicBezTo>
                    <a:pt x="14026" y="15073"/>
                    <a:pt x="15193" y="17288"/>
                    <a:pt x="17134" y="18622"/>
                  </a:cubicBezTo>
                  <a:lnTo>
                    <a:pt x="30171" y="27587"/>
                  </a:lnTo>
                  <a:lnTo>
                    <a:pt x="30171" y="32254"/>
                  </a:lnTo>
                  <a:cubicBezTo>
                    <a:pt x="30171" y="32814"/>
                    <a:pt x="29885" y="33338"/>
                    <a:pt x="29421" y="33635"/>
                  </a:cubicBezTo>
                  <a:lnTo>
                    <a:pt x="5954" y="48720"/>
                  </a:lnTo>
                  <a:cubicBezTo>
                    <a:pt x="5936" y="48732"/>
                    <a:pt x="5915" y="48738"/>
                    <a:pt x="5894" y="48738"/>
                  </a:cubicBezTo>
                  <a:cubicBezTo>
                    <a:pt x="5873" y="48738"/>
                    <a:pt x="5852" y="48732"/>
                    <a:pt x="5835" y="48720"/>
                  </a:cubicBezTo>
                  <a:cubicBezTo>
                    <a:pt x="5799" y="48709"/>
                    <a:pt x="5775" y="48661"/>
                    <a:pt x="5775" y="48625"/>
                  </a:cubicBezTo>
                  <a:lnTo>
                    <a:pt x="5775" y="43029"/>
                  </a:lnTo>
                  <a:cubicBezTo>
                    <a:pt x="5775" y="42744"/>
                    <a:pt x="5632" y="42482"/>
                    <a:pt x="5394" y="42327"/>
                  </a:cubicBezTo>
                  <a:lnTo>
                    <a:pt x="1644" y="39957"/>
                  </a:lnTo>
                  <a:lnTo>
                    <a:pt x="1644" y="35874"/>
                  </a:lnTo>
                  <a:cubicBezTo>
                    <a:pt x="1644" y="35421"/>
                    <a:pt x="1274" y="35052"/>
                    <a:pt x="822" y="35052"/>
                  </a:cubicBezTo>
                  <a:cubicBezTo>
                    <a:pt x="370" y="35052"/>
                    <a:pt x="0" y="35421"/>
                    <a:pt x="0" y="35874"/>
                  </a:cubicBezTo>
                  <a:lnTo>
                    <a:pt x="0" y="40422"/>
                  </a:lnTo>
                  <a:cubicBezTo>
                    <a:pt x="0" y="40696"/>
                    <a:pt x="143" y="40958"/>
                    <a:pt x="381" y="41112"/>
                  </a:cubicBezTo>
                  <a:lnTo>
                    <a:pt x="4120" y="43482"/>
                  </a:lnTo>
                  <a:lnTo>
                    <a:pt x="4120" y="48625"/>
                  </a:lnTo>
                  <a:cubicBezTo>
                    <a:pt x="4120" y="49268"/>
                    <a:pt x="4477" y="49863"/>
                    <a:pt x="5049" y="50173"/>
                  </a:cubicBezTo>
                  <a:cubicBezTo>
                    <a:pt x="5311" y="50318"/>
                    <a:pt x="5601" y="50390"/>
                    <a:pt x="5893" y="50390"/>
                  </a:cubicBezTo>
                  <a:cubicBezTo>
                    <a:pt x="6224" y="50390"/>
                    <a:pt x="6555" y="50297"/>
                    <a:pt x="6847" y="50113"/>
                  </a:cubicBezTo>
                  <a:lnTo>
                    <a:pt x="30314" y="35028"/>
                  </a:lnTo>
                  <a:cubicBezTo>
                    <a:pt x="31254" y="34421"/>
                    <a:pt x="31826" y="33373"/>
                    <a:pt x="31826" y="32254"/>
                  </a:cubicBezTo>
                  <a:lnTo>
                    <a:pt x="31826" y="28718"/>
                  </a:lnTo>
                  <a:lnTo>
                    <a:pt x="37850" y="32849"/>
                  </a:lnTo>
                  <a:cubicBezTo>
                    <a:pt x="39010" y="33651"/>
                    <a:pt x="40354" y="34053"/>
                    <a:pt x="41700" y="34053"/>
                  </a:cubicBezTo>
                  <a:cubicBezTo>
                    <a:pt x="42953" y="34053"/>
                    <a:pt x="44208" y="33705"/>
                    <a:pt x="45316" y="33004"/>
                  </a:cubicBezTo>
                  <a:lnTo>
                    <a:pt x="48483" y="31004"/>
                  </a:lnTo>
                  <a:lnTo>
                    <a:pt x="48483" y="34671"/>
                  </a:lnTo>
                  <a:cubicBezTo>
                    <a:pt x="48471" y="35790"/>
                    <a:pt x="49042" y="36838"/>
                    <a:pt x="49995" y="37445"/>
                  </a:cubicBezTo>
                  <a:lnTo>
                    <a:pt x="73450" y="52530"/>
                  </a:lnTo>
                  <a:cubicBezTo>
                    <a:pt x="73741" y="52720"/>
                    <a:pt x="74072" y="52816"/>
                    <a:pt x="74402" y="52816"/>
                  </a:cubicBezTo>
                  <a:cubicBezTo>
                    <a:pt x="74694" y="52816"/>
                    <a:pt x="74985" y="52741"/>
                    <a:pt x="75248" y="52590"/>
                  </a:cubicBezTo>
                  <a:cubicBezTo>
                    <a:pt x="75819" y="52292"/>
                    <a:pt x="76177" y="51697"/>
                    <a:pt x="76177" y="51042"/>
                  </a:cubicBezTo>
                  <a:lnTo>
                    <a:pt x="76177" y="42446"/>
                  </a:lnTo>
                  <a:cubicBezTo>
                    <a:pt x="76177" y="41993"/>
                    <a:pt x="75808" y="41624"/>
                    <a:pt x="75343" y="41624"/>
                  </a:cubicBezTo>
                  <a:cubicBezTo>
                    <a:pt x="74891" y="41624"/>
                    <a:pt x="74522" y="41993"/>
                    <a:pt x="74522" y="42446"/>
                  </a:cubicBezTo>
                  <a:lnTo>
                    <a:pt x="74522" y="51042"/>
                  </a:lnTo>
                  <a:cubicBezTo>
                    <a:pt x="74522" y="51078"/>
                    <a:pt x="74498" y="51114"/>
                    <a:pt x="74462" y="51137"/>
                  </a:cubicBezTo>
                  <a:cubicBezTo>
                    <a:pt x="74444" y="51149"/>
                    <a:pt x="74423" y="51155"/>
                    <a:pt x="74403" y="51155"/>
                  </a:cubicBezTo>
                  <a:cubicBezTo>
                    <a:pt x="74382" y="51155"/>
                    <a:pt x="74361" y="51149"/>
                    <a:pt x="74343" y="51137"/>
                  </a:cubicBezTo>
                  <a:lnTo>
                    <a:pt x="50888" y="36040"/>
                  </a:lnTo>
                  <a:cubicBezTo>
                    <a:pt x="50412" y="35743"/>
                    <a:pt x="50126" y="35219"/>
                    <a:pt x="50126" y="34659"/>
                  </a:cubicBezTo>
                  <a:lnTo>
                    <a:pt x="50126" y="29944"/>
                  </a:lnTo>
                  <a:lnTo>
                    <a:pt x="66128" y="19824"/>
                  </a:lnTo>
                  <a:cubicBezTo>
                    <a:pt x="67211" y="19145"/>
                    <a:pt x="67890" y="17967"/>
                    <a:pt x="67949" y="16693"/>
                  </a:cubicBezTo>
                  <a:lnTo>
                    <a:pt x="68283" y="9430"/>
                  </a:lnTo>
                  <a:cubicBezTo>
                    <a:pt x="68283" y="8888"/>
                    <a:pt x="67866" y="8607"/>
                    <a:pt x="67450" y="8607"/>
                  </a:cubicBezTo>
                  <a:cubicBezTo>
                    <a:pt x="67061" y="8607"/>
                    <a:pt x="66674" y="8852"/>
                    <a:pt x="66628" y="9358"/>
                  </a:cubicBezTo>
                  <a:lnTo>
                    <a:pt x="66306" y="16609"/>
                  </a:lnTo>
                  <a:cubicBezTo>
                    <a:pt x="66271" y="17359"/>
                    <a:pt x="65866" y="18038"/>
                    <a:pt x="65247" y="18431"/>
                  </a:cubicBezTo>
                  <a:lnTo>
                    <a:pt x="49221" y="28563"/>
                  </a:lnTo>
                  <a:lnTo>
                    <a:pt x="40267" y="22824"/>
                  </a:lnTo>
                  <a:lnTo>
                    <a:pt x="43923" y="20729"/>
                  </a:lnTo>
                  <a:cubicBezTo>
                    <a:pt x="45387" y="19884"/>
                    <a:pt x="45435" y="17776"/>
                    <a:pt x="44006" y="16871"/>
                  </a:cubicBezTo>
                  <a:lnTo>
                    <a:pt x="31433" y="8894"/>
                  </a:lnTo>
                  <a:cubicBezTo>
                    <a:pt x="30516" y="8311"/>
                    <a:pt x="29957" y="7299"/>
                    <a:pt x="29969" y="6215"/>
                  </a:cubicBezTo>
                  <a:lnTo>
                    <a:pt x="29969" y="857"/>
                  </a:lnTo>
                  <a:cubicBezTo>
                    <a:pt x="29980" y="393"/>
                    <a:pt x="29611" y="0"/>
                    <a:pt x="291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3"/>
            <p:cNvSpPr/>
            <p:nvPr/>
          </p:nvSpPr>
          <p:spPr>
            <a:xfrm>
              <a:off x="5380590" y="2591933"/>
              <a:ext cx="2355295" cy="1622863"/>
            </a:xfrm>
            <a:custGeom>
              <a:avLst/>
              <a:gdLst/>
              <a:ahLst/>
              <a:cxnLst/>
              <a:rect l="l" t="t" r="r" b="b"/>
              <a:pathLst>
                <a:path w="75177" h="51799" extrusionOk="0">
                  <a:moveTo>
                    <a:pt x="38172" y="22670"/>
                  </a:moveTo>
                  <a:lnTo>
                    <a:pt x="48102" y="29039"/>
                  </a:lnTo>
                  <a:lnTo>
                    <a:pt x="44185" y="31504"/>
                  </a:lnTo>
                  <a:cubicBezTo>
                    <a:pt x="43270" y="32085"/>
                    <a:pt x="42227" y="32374"/>
                    <a:pt x="41186" y="32374"/>
                  </a:cubicBezTo>
                  <a:cubicBezTo>
                    <a:pt x="40072" y="32374"/>
                    <a:pt x="38959" y="32043"/>
                    <a:pt x="38005" y="31385"/>
                  </a:cubicBezTo>
                  <a:lnTo>
                    <a:pt x="31159" y="26682"/>
                  </a:lnTo>
                  <a:lnTo>
                    <a:pt x="38172" y="22670"/>
                  </a:lnTo>
                  <a:close/>
                  <a:moveTo>
                    <a:pt x="28635" y="0"/>
                  </a:moveTo>
                  <a:cubicBezTo>
                    <a:pt x="28459" y="0"/>
                    <a:pt x="28284" y="119"/>
                    <a:pt x="28302" y="357"/>
                  </a:cubicBezTo>
                  <a:lnTo>
                    <a:pt x="28302" y="5715"/>
                  </a:lnTo>
                  <a:cubicBezTo>
                    <a:pt x="28302" y="7192"/>
                    <a:pt x="29052" y="8573"/>
                    <a:pt x="30314" y="9358"/>
                  </a:cubicBezTo>
                  <a:lnTo>
                    <a:pt x="42875" y="17348"/>
                  </a:lnTo>
                  <a:cubicBezTo>
                    <a:pt x="43577" y="17788"/>
                    <a:pt x="43554" y="18812"/>
                    <a:pt x="42839" y="19217"/>
                  </a:cubicBezTo>
                  <a:lnTo>
                    <a:pt x="38196" y="21884"/>
                  </a:lnTo>
                  <a:lnTo>
                    <a:pt x="24325" y="12978"/>
                  </a:lnTo>
                  <a:cubicBezTo>
                    <a:pt x="23623" y="12537"/>
                    <a:pt x="23206" y="11775"/>
                    <a:pt x="23206" y="10954"/>
                  </a:cubicBezTo>
                  <a:lnTo>
                    <a:pt x="23206" y="3239"/>
                  </a:lnTo>
                  <a:cubicBezTo>
                    <a:pt x="23224" y="3006"/>
                    <a:pt x="23051" y="2890"/>
                    <a:pt x="22878" y="2890"/>
                  </a:cubicBezTo>
                  <a:cubicBezTo>
                    <a:pt x="22706" y="2890"/>
                    <a:pt x="22533" y="3006"/>
                    <a:pt x="22551" y="3239"/>
                  </a:cubicBezTo>
                  <a:lnTo>
                    <a:pt x="22551" y="10954"/>
                  </a:lnTo>
                  <a:cubicBezTo>
                    <a:pt x="22539" y="12002"/>
                    <a:pt x="23075" y="12978"/>
                    <a:pt x="23956" y="13538"/>
                  </a:cubicBezTo>
                  <a:lnTo>
                    <a:pt x="37541" y="22253"/>
                  </a:lnTo>
                  <a:lnTo>
                    <a:pt x="30552" y="26265"/>
                  </a:lnTo>
                  <a:lnTo>
                    <a:pt x="17288" y="17157"/>
                  </a:lnTo>
                  <a:cubicBezTo>
                    <a:pt x="15657" y="16038"/>
                    <a:pt x="14681" y="14180"/>
                    <a:pt x="14681" y="12204"/>
                  </a:cubicBezTo>
                  <a:lnTo>
                    <a:pt x="14681" y="8870"/>
                  </a:lnTo>
                  <a:cubicBezTo>
                    <a:pt x="14699" y="8632"/>
                    <a:pt x="14523" y="8513"/>
                    <a:pt x="14348" y="8513"/>
                  </a:cubicBezTo>
                  <a:cubicBezTo>
                    <a:pt x="14172" y="8513"/>
                    <a:pt x="13996" y="8632"/>
                    <a:pt x="14014" y="8870"/>
                  </a:cubicBezTo>
                  <a:lnTo>
                    <a:pt x="14014" y="12204"/>
                  </a:lnTo>
                  <a:cubicBezTo>
                    <a:pt x="14014" y="14407"/>
                    <a:pt x="15098" y="16466"/>
                    <a:pt x="16907" y="17717"/>
                  </a:cubicBezTo>
                  <a:lnTo>
                    <a:pt x="30159" y="26813"/>
                  </a:lnTo>
                  <a:lnTo>
                    <a:pt x="30159" y="31742"/>
                  </a:lnTo>
                  <a:cubicBezTo>
                    <a:pt x="30159" y="32468"/>
                    <a:pt x="29790" y="33147"/>
                    <a:pt x="29183" y="33540"/>
                  </a:cubicBezTo>
                  <a:lnTo>
                    <a:pt x="5727" y="48625"/>
                  </a:lnTo>
                  <a:cubicBezTo>
                    <a:pt x="5624" y="48692"/>
                    <a:pt x="5511" y="48723"/>
                    <a:pt x="5401" y="48723"/>
                  </a:cubicBezTo>
                  <a:cubicBezTo>
                    <a:pt x="5083" y="48723"/>
                    <a:pt x="4787" y="48467"/>
                    <a:pt x="4787" y="48113"/>
                  </a:cubicBezTo>
                  <a:lnTo>
                    <a:pt x="4787" y="42517"/>
                  </a:lnTo>
                  <a:cubicBezTo>
                    <a:pt x="4787" y="42398"/>
                    <a:pt x="4739" y="42291"/>
                    <a:pt x="4644" y="42232"/>
                  </a:cubicBezTo>
                  <a:lnTo>
                    <a:pt x="667" y="39719"/>
                  </a:lnTo>
                  <a:lnTo>
                    <a:pt x="667" y="35362"/>
                  </a:lnTo>
                  <a:cubicBezTo>
                    <a:pt x="667" y="35141"/>
                    <a:pt x="501" y="35031"/>
                    <a:pt x="334" y="35031"/>
                  </a:cubicBezTo>
                  <a:cubicBezTo>
                    <a:pt x="167" y="35031"/>
                    <a:pt x="1" y="35141"/>
                    <a:pt x="1" y="35362"/>
                  </a:cubicBezTo>
                  <a:lnTo>
                    <a:pt x="1" y="39910"/>
                  </a:lnTo>
                  <a:cubicBezTo>
                    <a:pt x="1" y="40017"/>
                    <a:pt x="48" y="40124"/>
                    <a:pt x="143" y="40184"/>
                  </a:cubicBezTo>
                  <a:lnTo>
                    <a:pt x="4120" y="42696"/>
                  </a:lnTo>
                  <a:lnTo>
                    <a:pt x="4120" y="48113"/>
                  </a:lnTo>
                  <a:cubicBezTo>
                    <a:pt x="4120" y="48578"/>
                    <a:pt x="4370" y="49006"/>
                    <a:pt x="4787" y="49232"/>
                  </a:cubicBezTo>
                  <a:cubicBezTo>
                    <a:pt x="4974" y="49337"/>
                    <a:pt x="5182" y="49388"/>
                    <a:pt x="5390" y="49388"/>
                  </a:cubicBezTo>
                  <a:cubicBezTo>
                    <a:pt x="5631" y="49388"/>
                    <a:pt x="5873" y="49319"/>
                    <a:pt x="6085" y="49185"/>
                  </a:cubicBezTo>
                  <a:lnTo>
                    <a:pt x="29540" y="34100"/>
                  </a:lnTo>
                  <a:cubicBezTo>
                    <a:pt x="30350" y="33576"/>
                    <a:pt x="30838" y="32695"/>
                    <a:pt x="30838" y="31742"/>
                  </a:cubicBezTo>
                  <a:lnTo>
                    <a:pt x="30838" y="27277"/>
                  </a:lnTo>
                  <a:lnTo>
                    <a:pt x="37636" y="31945"/>
                  </a:lnTo>
                  <a:cubicBezTo>
                    <a:pt x="38708" y="32677"/>
                    <a:pt x="39951" y="33047"/>
                    <a:pt x="41197" y="33047"/>
                  </a:cubicBezTo>
                  <a:cubicBezTo>
                    <a:pt x="42360" y="33047"/>
                    <a:pt x="43525" y="32725"/>
                    <a:pt x="44554" y="32076"/>
                  </a:cubicBezTo>
                  <a:lnTo>
                    <a:pt x="48471" y="29587"/>
                  </a:lnTo>
                  <a:lnTo>
                    <a:pt x="48471" y="34147"/>
                  </a:lnTo>
                  <a:cubicBezTo>
                    <a:pt x="48459" y="35100"/>
                    <a:pt x="48947" y="35993"/>
                    <a:pt x="49757" y="36505"/>
                  </a:cubicBezTo>
                  <a:lnTo>
                    <a:pt x="73212" y="51602"/>
                  </a:lnTo>
                  <a:cubicBezTo>
                    <a:pt x="73418" y="51733"/>
                    <a:pt x="73654" y="51799"/>
                    <a:pt x="73890" y="51799"/>
                  </a:cubicBezTo>
                  <a:cubicBezTo>
                    <a:pt x="74104" y="51799"/>
                    <a:pt x="74318" y="51745"/>
                    <a:pt x="74510" y="51637"/>
                  </a:cubicBezTo>
                  <a:cubicBezTo>
                    <a:pt x="74927" y="51423"/>
                    <a:pt x="75177" y="50995"/>
                    <a:pt x="75177" y="50530"/>
                  </a:cubicBezTo>
                  <a:lnTo>
                    <a:pt x="75177" y="41934"/>
                  </a:lnTo>
                  <a:cubicBezTo>
                    <a:pt x="75177" y="41755"/>
                    <a:pt x="75022" y="41600"/>
                    <a:pt x="74843" y="41600"/>
                  </a:cubicBezTo>
                  <a:cubicBezTo>
                    <a:pt x="74665" y="41600"/>
                    <a:pt x="74510" y="41743"/>
                    <a:pt x="74510" y="41934"/>
                  </a:cubicBezTo>
                  <a:lnTo>
                    <a:pt x="74510" y="50530"/>
                  </a:lnTo>
                  <a:cubicBezTo>
                    <a:pt x="74510" y="50885"/>
                    <a:pt x="74218" y="51135"/>
                    <a:pt x="73902" y="51135"/>
                  </a:cubicBezTo>
                  <a:cubicBezTo>
                    <a:pt x="73795" y="51135"/>
                    <a:pt x="73684" y="51106"/>
                    <a:pt x="73581" y="51042"/>
                  </a:cubicBezTo>
                  <a:lnTo>
                    <a:pt x="50114" y="35945"/>
                  </a:lnTo>
                  <a:cubicBezTo>
                    <a:pt x="49507" y="35552"/>
                    <a:pt x="49138" y="34873"/>
                    <a:pt x="49138" y="34147"/>
                  </a:cubicBezTo>
                  <a:lnTo>
                    <a:pt x="49138" y="29170"/>
                  </a:lnTo>
                  <a:lnTo>
                    <a:pt x="65354" y="18907"/>
                  </a:lnTo>
                  <a:cubicBezTo>
                    <a:pt x="66306" y="18300"/>
                    <a:pt x="66902" y="17276"/>
                    <a:pt x="66949" y="16157"/>
                  </a:cubicBezTo>
                  <a:lnTo>
                    <a:pt x="67283" y="8906"/>
                  </a:lnTo>
                  <a:cubicBezTo>
                    <a:pt x="67283" y="8686"/>
                    <a:pt x="67116" y="8572"/>
                    <a:pt x="66949" y="8572"/>
                  </a:cubicBezTo>
                  <a:cubicBezTo>
                    <a:pt x="66791" y="8572"/>
                    <a:pt x="66633" y="8674"/>
                    <a:pt x="66616" y="8882"/>
                  </a:cubicBezTo>
                  <a:lnTo>
                    <a:pt x="66295" y="16133"/>
                  </a:lnTo>
                  <a:cubicBezTo>
                    <a:pt x="66247" y="17038"/>
                    <a:pt x="65771" y="17859"/>
                    <a:pt x="65009" y="18348"/>
                  </a:cubicBezTo>
                  <a:lnTo>
                    <a:pt x="48721" y="28647"/>
                  </a:lnTo>
                  <a:lnTo>
                    <a:pt x="38815" y="22289"/>
                  </a:lnTo>
                  <a:lnTo>
                    <a:pt x="43173" y="19800"/>
                  </a:lnTo>
                  <a:cubicBezTo>
                    <a:pt x="44316" y="19133"/>
                    <a:pt x="44351" y="17490"/>
                    <a:pt x="43232" y="16776"/>
                  </a:cubicBezTo>
                  <a:lnTo>
                    <a:pt x="30671" y="8799"/>
                  </a:lnTo>
                  <a:cubicBezTo>
                    <a:pt x="29611" y="8132"/>
                    <a:pt x="28968" y="6965"/>
                    <a:pt x="28968" y="5715"/>
                  </a:cubicBezTo>
                  <a:lnTo>
                    <a:pt x="28968" y="357"/>
                  </a:lnTo>
                  <a:cubicBezTo>
                    <a:pt x="28986" y="119"/>
                    <a:pt x="28811" y="0"/>
                    <a:pt x="286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3"/>
            <p:cNvSpPr/>
            <p:nvPr/>
          </p:nvSpPr>
          <p:spPr>
            <a:xfrm>
              <a:off x="5804357" y="1539975"/>
              <a:ext cx="1101563" cy="1167262"/>
            </a:xfrm>
            <a:custGeom>
              <a:avLst/>
              <a:gdLst/>
              <a:ahLst/>
              <a:cxnLst/>
              <a:rect l="l" t="t" r="r" b="b"/>
              <a:pathLst>
                <a:path w="35160" h="37257" extrusionOk="0">
                  <a:moveTo>
                    <a:pt x="34096" y="0"/>
                  </a:moveTo>
                  <a:cubicBezTo>
                    <a:pt x="33880" y="0"/>
                    <a:pt x="33661" y="86"/>
                    <a:pt x="33492" y="275"/>
                  </a:cubicBezTo>
                  <a:cubicBezTo>
                    <a:pt x="33338" y="430"/>
                    <a:pt x="33266" y="645"/>
                    <a:pt x="33278" y="871"/>
                  </a:cubicBezTo>
                  <a:lnTo>
                    <a:pt x="33421" y="3502"/>
                  </a:lnTo>
                  <a:cubicBezTo>
                    <a:pt x="33480" y="5014"/>
                    <a:pt x="32695" y="6443"/>
                    <a:pt x="31397" y="7229"/>
                  </a:cubicBezTo>
                  <a:lnTo>
                    <a:pt x="3536" y="23874"/>
                  </a:lnTo>
                  <a:cubicBezTo>
                    <a:pt x="1345" y="25183"/>
                    <a:pt x="12" y="27541"/>
                    <a:pt x="0" y="30089"/>
                  </a:cubicBezTo>
                  <a:lnTo>
                    <a:pt x="0" y="36435"/>
                  </a:lnTo>
                  <a:cubicBezTo>
                    <a:pt x="0" y="36887"/>
                    <a:pt x="369" y="37256"/>
                    <a:pt x="822" y="37256"/>
                  </a:cubicBezTo>
                  <a:cubicBezTo>
                    <a:pt x="1274" y="37256"/>
                    <a:pt x="1643" y="36887"/>
                    <a:pt x="1643" y="36435"/>
                  </a:cubicBezTo>
                  <a:lnTo>
                    <a:pt x="1643" y="30089"/>
                  </a:lnTo>
                  <a:cubicBezTo>
                    <a:pt x="1655" y="28124"/>
                    <a:pt x="2691" y="26302"/>
                    <a:pt x="4370" y="25290"/>
                  </a:cubicBezTo>
                  <a:lnTo>
                    <a:pt x="8489" y="22826"/>
                  </a:lnTo>
                  <a:lnTo>
                    <a:pt x="8489" y="32303"/>
                  </a:lnTo>
                  <a:cubicBezTo>
                    <a:pt x="8513" y="32744"/>
                    <a:pt x="8870" y="33089"/>
                    <a:pt x="9323" y="33089"/>
                  </a:cubicBezTo>
                  <a:cubicBezTo>
                    <a:pt x="9763" y="33089"/>
                    <a:pt x="10120" y="32744"/>
                    <a:pt x="10144" y="32303"/>
                  </a:cubicBezTo>
                  <a:lnTo>
                    <a:pt x="10144" y="21838"/>
                  </a:lnTo>
                  <a:lnTo>
                    <a:pt x="13823" y="19647"/>
                  </a:lnTo>
                  <a:lnTo>
                    <a:pt x="13823" y="28803"/>
                  </a:lnTo>
                  <a:cubicBezTo>
                    <a:pt x="13799" y="29279"/>
                    <a:pt x="14168" y="29660"/>
                    <a:pt x="14645" y="29660"/>
                  </a:cubicBezTo>
                  <a:cubicBezTo>
                    <a:pt x="15109" y="29660"/>
                    <a:pt x="15490" y="29279"/>
                    <a:pt x="15466" y="28803"/>
                  </a:cubicBezTo>
                  <a:lnTo>
                    <a:pt x="15466" y="18659"/>
                  </a:lnTo>
                  <a:lnTo>
                    <a:pt x="32242" y="8646"/>
                  </a:lnTo>
                  <a:cubicBezTo>
                    <a:pt x="34076" y="7550"/>
                    <a:pt x="35159" y="5550"/>
                    <a:pt x="35076" y="3431"/>
                  </a:cubicBezTo>
                  <a:lnTo>
                    <a:pt x="34921" y="787"/>
                  </a:lnTo>
                  <a:cubicBezTo>
                    <a:pt x="34898" y="305"/>
                    <a:pt x="34503" y="0"/>
                    <a:pt x="34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3"/>
            <p:cNvSpPr/>
            <p:nvPr/>
          </p:nvSpPr>
          <p:spPr>
            <a:xfrm>
              <a:off x="5819645" y="1555577"/>
              <a:ext cx="1070609" cy="1136370"/>
            </a:xfrm>
            <a:custGeom>
              <a:avLst/>
              <a:gdLst/>
              <a:ahLst/>
              <a:cxnLst/>
              <a:rect l="l" t="t" r="r" b="b"/>
              <a:pathLst>
                <a:path w="34172" h="36271" extrusionOk="0">
                  <a:moveTo>
                    <a:pt x="33626" y="0"/>
                  </a:moveTo>
                  <a:cubicBezTo>
                    <a:pt x="33452" y="0"/>
                    <a:pt x="33278" y="120"/>
                    <a:pt x="33290" y="349"/>
                  </a:cubicBezTo>
                  <a:lnTo>
                    <a:pt x="33433" y="2992"/>
                  </a:lnTo>
                  <a:cubicBezTo>
                    <a:pt x="33492" y="4695"/>
                    <a:pt x="32623" y="6290"/>
                    <a:pt x="31171" y="7159"/>
                  </a:cubicBezTo>
                  <a:lnTo>
                    <a:pt x="3298" y="23792"/>
                  </a:lnTo>
                  <a:cubicBezTo>
                    <a:pt x="1262" y="25019"/>
                    <a:pt x="12" y="27221"/>
                    <a:pt x="0" y="29591"/>
                  </a:cubicBezTo>
                  <a:lnTo>
                    <a:pt x="0" y="35937"/>
                  </a:lnTo>
                  <a:cubicBezTo>
                    <a:pt x="0" y="36115"/>
                    <a:pt x="155" y="36270"/>
                    <a:pt x="334" y="36270"/>
                  </a:cubicBezTo>
                  <a:cubicBezTo>
                    <a:pt x="524" y="36270"/>
                    <a:pt x="667" y="36115"/>
                    <a:pt x="667" y="35937"/>
                  </a:cubicBezTo>
                  <a:lnTo>
                    <a:pt x="667" y="29591"/>
                  </a:lnTo>
                  <a:cubicBezTo>
                    <a:pt x="667" y="27448"/>
                    <a:pt x="1798" y="25471"/>
                    <a:pt x="3632" y="24364"/>
                  </a:cubicBezTo>
                  <a:lnTo>
                    <a:pt x="8501" y="21459"/>
                  </a:lnTo>
                  <a:lnTo>
                    <a:pt x="8501" y="31805"/>
                  </a:lnTo>
                  <a:cubicBezTo>
                    <a:pt x="8501" y="32025"/>
                    <a:pt x="8668" y="32136"/>
                    <a:pt x="8835" y="32136"/>
                  </a:cubicBezTo>
                  <a:cubicBezTo>
                    <a:pt x="9001" y="32136"/>
                    <a:pt x="9168" y="32025"/>
                    <a:pt x="9168" y="31805"/>
                  </a:cubicBezTo>
                  <a:lnTo>
                    <a:pt x="9168" y="21161"/>
                  </a:lnTo>
                  <a:cubicBezTo>
                    <a:pt x="9156" y="21125"/>
                    <a:pt x="9156" y="21101"/>
                    <a:pt x="9144" y="21078"/>
                  </a:cubicBezTo>
                  <a:lnTo>
                    <a:pt x="13823" y="18292"/>
                  </a:lnTo>
                  <a:lnTo>
                    <a:pt x="13823" y="28317"/>
                  </a:lnTo>
                  <a:cubicBezTo>
                    <a:pt x="13805" y="28549"/>
                    <a:pt x="13978" y="28665"/>
                    <a:pt x="14152" y="28665"/>
                  </a:cubicBezTo>
                  <a:cubicBezTo>
                    <a:pt x="14326" y="28665"/>
                    <a:pt x="14502" y="28549"/>
                    <a:pt x="14490" y="28317"/>
                  </a:cubicBezTo>
                  <a:lnTo>
                    <a:pt x="14490" y="17982"/>
                  </a:lnTo>
                  <a:cubicBezTo>
                    <a:pt x="14490" y="17946"/>
                    <a:pt x="14478" y="17923"/>
                    <a:pt x="14466" y="17899"/>
                  </a:cubicBezTo>
                  <a:lnTo>
                    <a:pt x="31504" y="7731"/>
                  </a:lnTo>
                  <a:cubicBezTo>
                    <a:pt x="33171" y="6731"/>
                    <a:pt x="34171" y="4897"/>
                    <a:pt x="34100" y="2968"/>
                  </a:cubicBezTo>
                  <a:lnTo>
                    <a:pt x="33957" y="313"/>
                  </a:lnTo>
                  <a:cubicBezTo>
                    <a:pt x="33945" y="102"/>
                    <a:pt x="33786" y="0"/>
                    <a:pt x="3362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3"/>
            <p:cNvSpPr/>
            <p:nvPr/>
          </p:nvSpPr>
          <p:spPr>
            <a:xfrm>
              <a:off x="6638418" y="3338332"/>
              <a:ext cx="1706984" cy="992284"/>
            </a:xfrm>
            <a:custGeom>
              <a:avLst/>
              <a:gdLst/>
              <a:ahLst/>
              <a:cxnLst/>
              <a:rect l="l" t="t" r="r" b="b"/>
              <a:pathLst>
                <a:path w="54484" h="31672" extrusionOk="0">
                  <a:moveTo>
                    <a:pt x="0" y="19277"/>
                  </a:moveTo>
                  <a:lnTo>
                    <a:pt x="0" y="19336"/>
                  </a:lnTo>
                  <a:cubicBezTo>
                    <a:pt x="0" y="19574"/>
                    <a:pt x="167" y="19824"/>
                    <a:pt x="500" y="20015"/>
                  </a:cubicBezTo>
                  <a:lnTo>
                    <a:pt x="20015" y="31278"/>
                  </a:lnTo>
                  <a:cubicBezTo>
                    <a:pt x="20682" y="31671"/>
                    <a:pt x="21777" y="31671"/>
                    <a:pt x="22456" y="31278"/>
                  </a:cubicBezTo>
                  <a:lnTo>
                    <a:pt x="53983" y="13074"/>
                  </a:lnTo>
                  <a:cubicBezTo>
                    <a:pt x="54305" y="12883"/>
                    <a:pt x="54483" y="12633"/>
                    <a:pt x="54483" y="12395"/>
                  </a:cubicBezTo>
                  <a:lnTo>
                    <a:pt x="54483" y="12335"/>
                  </a:lnTo>
                  <a:cubicBezTo>
                    <a:pt x="54472" y="12085"/>
                    <a:pt x="54305" y="11847"/>
                    <a:pt x="53983" y="11657"/>
                  </a:cubicBezTo>
                  <a:lnTo>
                    <a:pt x="34469" y="393"/>
                  </a:lnTo>
                  <a:cubicBezTo>
                    <a:pt x="33802" y="1"/>
                    <a:pt x="32707" y="1"/>
                    <a:pt x="32028" y="393"/>
                  </a:cubicBezTo>
                  <a:lnTo>
                    <a:pt x="500" y="18598"/>
                  </a:lnTo>
                  <a:cubicBezTo>
                    <a:pt x="179" y="18789"/>
                    <a:pt x="12" y="19027"/>
                    <a:pt x="0" y="1927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3"/>
            <p:cNvSpPr/>
            <p:nvPr/>
          </p:nvSpPr>
          <p:spPr>
            <a:xfrm>
              <a:off x="6637666" y="3725161"/>
              <a:ext cx="1707736" cy="627070"/>
            </a:xfrm>
            <a:custGeom>
              <a:avLst/>
              <a:gdLst/>
              <a:ahLst/>
              <a:cxnLst/>
              <a:rect l="l" t="t" r="r" b="b"/>
              <a:pathLst>
                <a:path w="54508" h="20015" extrusionOk="0">
                  <a:moveTo>
                    <a:pt x="24" y="6953"/>
                  </a:moveTo>
                  <a:lnTo>
                    <a:pt x="24" y="7620"/>
                  </a:lnTo>
                  <a:cubicBezTo>
                    <a:pt x="1" y="7894"/>
                    <a:pt x="167" y="8156"/>
                    <a:pt x="524" y="8370"/>
                  </a:cubicBezTo>
                  <a:lnTo>
                    <a:pt x="20039" y="19622"/>
                  </a:lnTo>
                  <a:cubicBezTo>
                    <a:pt x="20706" y="20015"/>
                    <a:pt x="21801" y="20015"/>
                    <a:pt x="22480" y="19622"/>
                  </a:cubicBezTo>
                  <a:lnTo>
                    <a:pt x="54007" y="1417"/>
                  </a:lnTo>
                  <a:cubicBezTo>
                    <a:pt x="54174" y="1322"/>
                    <a:pt x="54329" y="1191"/>
                    <a:pt x="54424" y="1024"/>
                  </a:cubicBezTo>
                  <a:cubicBezTo>
                    <a:pt x="54460" y="905"/>
                    <a:pt x="54496" y="822"/>
                    <a:pt x="54507" y="798"/>
                  </a:cubicBezTo>
                  <a:lnTo>
                    <a:pt x="54507" y="798"/>
                  </a:lnTo>
                  <a:lnTo>
                    <a:pt x="54507" y="774"/>
                  </a:lnTo>
                  <a:lnTo>
                    <a:pt x="54507" y="0"/>
                  </a:lnTo>
                  <a:cubicBezTo>
                    <a:pt x="54496" y="250"/>
                    <a:pt x="54329" y="500"/>
                    <a:pt x="54007" y="679"/>
                  </a:cubicBezTo>
                  <a:lnTo>
                    <a:pt x="22480" y="18895"/>
                  </a:lnTo>
                  <a:cubicBezTo>
                    <a:pt x="21813" y="19288"/>
                    <a:pt x="20717" y="19288"/>
                    <a:pt x="20039" y="18895"/>
                  </a:cubicBezTo>
                  <a:lnTo>
                    <a:pt x="524" y="7632"/>
                  </a:lnTo>
                  <a:cubicBezTo>
                    <a:pt x="191" y="7442"/>
                    <a:pt x="24" y="7192"/>
                    <a:pt x="24" y="6953"/>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3"/>
            <p:cNvSpPr/>
            <p:nvPr/>
          </p:nvSpPr>
          <p:spPr>
            <a:xfrm>
              <a:off x="6727207" y="3386831"/>
              <a:ext cx="1499579" cy="881094"/>
            </a:xfrm>
            <a:custGeom>
              <a:avLst/>
              <a:gdLst/>
              <a:ahLst/>
              <a:cxnLst/>
              <a:rect l="l" t="t" r="r" b="b"/>
              <a:pathLst>
                <a:path w="47864" h="28123" extrusionOk="0">
                  <a:moveTo>
                    <a:pt x="18526" y="28123"/>
                  </a:moveTo>
                  <a:lnTo>
                    <a:pt x="0" y="17062"/>
                  </a:lnTo>
                  <a:lnTo>
                    <a:pt x="29337" y="0"/>
                  </a:lnTo>
                  <a:lnTo>
                    <a:pt x="47863" y="1106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3"/>
            <p:cNvSpPr/>
            <p:nvPr/>
          </p:nvSpPr>
          <p:spPr>
            <a:xfrm>
              <a:off x="7090883" y="3719177"/>
              <a:ext cx="110094" cy="55235"/>
            </a:xfrm>
            <a:custGeom>
              <a:avLst/>
              <a:gdLst/>
              <a:ahLst/>
              <a:cxnLst/>
              <a:rect l="l" t="t" r="r" b="b"/>
              <a:pathLst>
                <a:path w="3514" h="1763" extrusionOk="0">
                  <a:moveTo>
                    <a:pt x="1" y="882"/>
                  </a:moveTo>
                  <a:lnTo>
                    <a:pt x="1751" y="1"/>
                  </a:lnTo>
                  <a:lnTo>
                    <a:pt x="3513" y="882"/>
                  </a:lnTo>
                  <a:lnTo>
                    <a:pt x="1751" y="1763"/>
                  </a:lnTo>
                  <a:close/>
                </a:path>
              </a:pathLst>
            </a:custGeom>
            <a:solidFill>
              <a:srgbClr val="2B22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3"/>
            <p:cNvSpPr/>
            <p:nvPr/>
          </p:nvSpPr>
          <p:spPr>
            <a:xfrm>
              <a:off x="7090883" y="3526718"/>
              <a:ext cx="110094" cy="55235"/>
            </a:xfrm>
            <a:custGeom>
              <a:avLst/>
              <a:gdLst/>
              <a:ahLst/>
              <a:cxnLst/>
              <a:rect l="l" t="t" r="r" b="b"/>
              <a:pathLst>
                <a:path w="3514" h="1763" extrusionOk="0">
                  <a:moveTo>
                    <a:pt x="1" y="881"/>
                  </a:moveTo>
                  <a:lnTo>
                    <a:pt x="1751" y="0"/>
                  </a:lnTo>
                  <a:lnTo>
                    <a:pt x="3513" y="881"/>
                  </a:lnTo>
                  <a:lnTo>
                    <a:pt x="1751" y="1762"/>
                  </a:lnTo>
                  <a:close/>
                </a:path>
              </a:pathLst>
            </a:custGeom>
            <a:solidFill>
              <a:srgbClr val="2B22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3"/>
            <p:cNvSpPr/>
            <p:nvPr/>
          </p:nvSpPr>
          <p:spPr>
            <a:xfrm>
              <a:off x="7090883" y="3169340"/>
              <a:ext cx="110094" cy="55266"/>
            </a:xfrm>
            <a:custGeom>
              <a:avLst/>
              <a:gdLst/>
              <a:ahLst/>
              <a:cxnLst/>
              <a:rect l="l" t="t" r="r" b="b"/>
              <a:pathLst>
                <a:path w="3514" h="1764"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3"/>
            <p:cNvSpPr/>
            <p:nvPr/>
          </p:nvSpPr>
          <p:spPr>
            <a:xfrm>
              <a:off x="7090883" y="3554320"/>
              <a:ext cx="54859" cy="220093"/>
            </a:xfrm>
            <a:custGeom>
              <a:avLst/>
              <a:gdLst/>
              <a:ahLst/>
              <a:cxnLst/>
              <a:rect l="l" t="t" r="r" b="b"/>
              <a:pathLst>
                <a:path w="1751" h="7025" extrusionOk="0">
                  <a:moveTo>
                    <a:pt x="1" y="0"/>
                  </a:moveTo>
                  <a:lnTo>
                    <a:pt x="1" y="6144"/>
                  </a:lnTo>
                  <a:lnTo>
                    <a:pt x="1751" y="7025"/>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3"/>
            <p:cNvSpPr/>
            <p:nvPr/>
          </p:nvSpPr>
          <p:spPr>
            <a:xfrm>
              <a:off x="7145710" y="3554320"/>
              <a:ext cx="55266" cy="220093"/>
            </a:xfrm>
            <a:custGeom>
              <a:avLst/>
              <a:gdLst/>
              <a:ahLst/>
              <a:cxnLst/>
              <a:rect l="l" t="t" r="r" b="b"/>
              <a:pathLst>
                <a:path w="1764" h="7025" extrusionOk="0">
                  <a:moveTo>
                    <a:pt x="1763" y="0"/>
                  </a:moveTo>
                  <a:lnTo>
                    <a:pt x="1" y="881"/>
                  </a:lnTo>
                  <a:lnTo>
                    <a:pt x="1" y="7025"/>
                  </a:lnTo>
                  <a:lnTo>
                    <a:pt x="1763" y="6144"/>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3"/>
            <p:cNvSpPr/>
            <p:nvPr/>
          </p:nvSpPr>
          <p:spPr>
            <a:xfrm>
              <a:off x="7090883" y="3911666"/>
              <a:ext cx="110094" cy="55235"/>
            </a:xfrm>
            <a:custGeom>
              <a:avLst/>
              <a:gdLst/>
              <a:ahLst/>
              <a:cxnLst/>
              <a:rect l="l" t="t" r="r" b="b"/>
              <a:pathLst>
                <a:path w="3514" h="1763" extrusionOk="0">
                  <a:moveTo>
                    <a:pt x="1751" y="0"/>
                  </a:moveTo>
                  <a:lnTo>
                    <a:pt x="1" y="881"/>
                  </a:lnTo>
                  <a:lnTo>
                    <a:pt x="1751" y="1762"/>
                  </a:lnTo>
                  <a:lnTo>
                    <a:pt x="3513" y="881"/>
                  </a:lnTo>
                  <a:lnTo>
                    <a:pt x="1751" y="0"/>
                  </a:lnTo>
                  <a:close/>
                </a:path>
              </a:pathLst>
            </a:custGeom>
            <a:solidFill>
              <a:srgbClr val="9D6B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3"/>
            <p:cNvSpPr/>
            <p:nvPr/>
          </p:nvSpPr>
          <p:spPr>
            <a:xfrm>
              <a:off x="7090883" y="3746778"/>
              <a:ext cx="54859" cy="220125"/>
            </a:xfrm>
            <a:custGeom>
              <a:avLst/>
              <a:gdLst/>
              <a:ahLst/>
              <a:cxnLst/>
              <a:rect l="l" t="t" r="r" b="b"/>
              <a:pathLst>
                <a:path w="1751" h="7026" extrusionOk="0">
                  <a:moveTo>
                    <a:pt x="1" y="1"/>
                  </a:moveTo>
                  <a:lnTo>
                    <a:pt x="1" y="6144"/>
                  </a:lnTo>
                  <a:lnTo>
                    <a:pt x="1751" y="7025"/>
                  </a:lnTo>
                  <a:lnTo>
                    <a:pt x="1751" y="882"/>
                  </a:lnTo>
                  <a:lnTo>
                    <a:pt x="1" y="1"/>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3"/>
            <p:cNvSpPr/>
            <p:nvPr/>
          </p:nvSpPr>
          <p:spPr>
            <a:xfrm>
              <a:off x="7145710" y="3746778"/>
              <a:ext cx="55266" cy="220125"/>
            </a:xfrm>
            <a:custGeom>
              <a:avLst/>
              <a:gdLst/>
              <a:ahLst/>
              <a:cxnLst/>
              <a:rect l="l" t="t" r="r" b="b"/>
              <a:pathLst>
                <a:path w="1764" h="7026" extrusionOk="0">
                  <a:moveTo>
                    <a:pt x="1763" y="1"/>
                  </a:moveTo>
                  <a:lnTo>
                    <a:pt x="1" y="882"/>
                  </a:lnTo>
                  <a:lnTo>
                    <a:pt x="1" y="7025"/>
                  </a:lnTo>
                  <a:lnTo>
                    <a:pt x="1763" y="6144"/>
                  </a:lnTo>
                  <a:lnTo>
                    <a:pt x="1763"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3"/>
            <p:cNvSpPr/>
            <p:nvPr/>
          </p:nvSpPr>
          <p:spPr>
            <a:xfrm>
              <a:off x="7090883" y="3196973"/>
              <a:ext cx="54859" cy="384983"/>
            </a:xfrm>
            <a:custGeom>
              <a:avLst/>
              <a:gdLst/>
              <a:ahLst/>
              <a:cxnLst/>
              <a:rect l="l" t="t" r="r" b="b"/>
              <a:pathLst>
                <a:path w="1751" h="12288" extrusionOk="0">
                  <a:moveTo>
                    <a:pt x="1" y="0"/>
                  </a:moveTo>
                  <a:lnTo>
                    <a:pt x="1" y="11406"/>
                  </a:lnTo>
                  <a:lnTo>
                    <a:pt x="1751" y="12287"/>
                  </a:lnTo>
                  <a:lnTo>
                    <a:pt x="1751" y="881"/>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3"/>
            <p:cNvSpPr/>
            <p:nvPr/>
          </p:nvSpPr>
          <p:spPr>
            <a:xfrm>
              <a:off x="7145710" y="3196973"/>
              <a:ext cx="55266" cy="384983"/>
            </a:xfrm>
            <a:custGeom>
              <a:avLst/>
              <a:gdLst/>
              <a:ahLst/>
              <a:cxnLst/>
              <a:rect l="l" t="t" r="r" b="b"/>
              <a:pathLst>
                <a:path w="1764" h="12288" extrusionOk="0">
                  <a:moveTo>
                    <a:pt x="1763" y="0"/>
                  </a:moveTo>
                  <a:lnTo>
                    <a:pt x="1" y="881"/>
                  </a:lnTo>
                  <a:lnTo>
                    <a:pt x="1" y="12287"/>
                  </a:lnTo>
                  <a:lnTo>
                    <a:pt x="1763" y="11406"/>
                  </a:lnTo>
                  <a:lnTo>
                    <a:pt x="1763"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3"/>
            <p:cNvSpPr/>
            <p:nvPr/>
          </p:nvSpPr>
          <p:spPr>
            <a:xfrm>
              <a:off x="7357969" y="3676662"/>
              <a:ext cx="195123" cy="97374"/>
            </a:xfrm>
            <a:custGeom>
              <a:avLst/>
              <a:gdLst/>
              <a:ahLst/>
              <a:cxnLst/>
              <a:rect l="l" t="t" r="r" b="b"/>
              <a:pathLst>
                <a:path w="6228" h="3108" extrusionOk="0">
                  <a:moveTo>
                    <a:pt x="1" y="1548"/>
                  </a:moveTo>
                  <a:lnTo>
                    <a:pt x="3120" y="0"/>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3"/>
            <p:cNvSpPr/>
            <p:nvPr/>
          </p:nvSpPr>
          <p:spPr>
            <a:xfrm>
              <a:off x="7357969" y="3433074"/>
              <a:ext cx="195123" cy="97405"/>
            </a:xfrm>
            <a:custGeom>
              <a:avLst/>
              <a:gdLst/>
              <a:ahLst/>
              <a:cxnLst/>
              <a:rect l="l" t="t" r="r" b="b"/>
              <a:pathLst>
                <a:path w="6228" h="3109" extrusionOk="0">
                  <a:moveTo>
                    <a:pt x="1" y="1548"/>
                  </a:moveTo>
                  <a:lnTo>
                    <a:pt x="3120" y="1"/>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3"/>
            <p:cNvSpPr/>
            <p:nvPr/>
          </p:nvSpPr>
          <p:spPr>
            <a:xfrm>
              <a:off x="7357969" y="3043269"/>
              <a:ext cx="195123" cy="97405"/>
            </a:xfrm>
            <a:custGeom>
              <a:avLst/>
              <a:gdLst/>
              <a:ahLst/>
              <a:cxnLst/>
              <a:rect l="l" t="t" r="r" b="b"/>
              <a:pathLst>
                <a:path w="6228" h="3109" extrusionOk="0">
                  <a:moveTo>
                    <a:pt x="3120" y="1"/>
                  </a:moveTo>
                  <a:lnTo>
                    <a:pt x="1" y="1560"/>
                  </a:lnTo>
                  <a:lnTo>
                    <a:pt x="3120" y="3108"/>
                  </a:lnTo>
                  <a:lnTo>
                    <a:pt x="6228" y="1560"/>
                  </a:lnTo>
                  <a:lnTo>
                    <a:pt x="3120"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3"/>
            <p:cNvSpPr/>
            <p:nvPr/>
          </p:nvSpPr>
          <p:spPr>
            <a:xfrm>
              <a:off x="7357969" y="3481572"/>
              <a:ext cx="97750" cy="292466"/>
            </a:xfrm>
            <a:custGeom>
              <a:avLst/>
              <a:gdLst/>
              <a:ahLst/>
              <a:cxnLst/>
              <a:rect l="l" t="t" r="r" b="b"/>
              <a:pathLst>
                <a:path w="3120" h="9335" extrusionOk="0">
                  <a:moveTo>
                    <a:pt x="1" y="0"/>
                  </a:moveTo>
                  <a:lnTo>
                    <a:pt x="1" y="7775"/>
                  </a:lnTo>
                  <a:lnTo>
                    <a:pt x="3120" y="9335"/>
                  </a:lnTo>
                  <a:lnTo>
                    <a:pt x="3120" y="1560"/>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3"/>
            <p:cNvSpPr/>
            <p:nvPr/>
          </p:nvSpPr>
          <p:spPr>
            <a:xfrm>
              <a:off x="7455718" y="3481572"/>
              <a:ext cx="97374" cy="292466"/>
            </a:xfrm>
            <a:custGeom>
              <a:avLst/>
              <a:gdLst/>
              <a:ahLst/>
              <a:cxnLst/>
              <a:rect l="l" t="t" r="r" b="b"/>
              <a:pathLst>
                <a:path w="3108" h="9335" extrusionOk="0">
                  <a:moveTo>
                    <a:pt x="3108" y="0"/>
                  </a:moveTo>
                  <a:lnTo>
                    <a:pt x="0" y="1560"/>
                  </a:lnTo>
                  <a:lnTo>
                    <a:pt x="0" y="9335"/>
                  </a:lnTo>
                  <a:lnTo>
                    <a:pt x="3108" y="7775"/>
                  </a:lnTo>
                  <a:lnTo>
                    <a:pt x="3108"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3"/>
            <p:cNvSpPr/>
            <p:nvPr/>
          </p:nvSpPr>
          <p:spPr>
            <a:xfrm>
              <a:off x="7357969" y="3822502"/>
              <a:ext cx="195123" cy="97781"/>
            </a:xfrm>
            <a:custGeom>
              <a:avLst/>
              <a:gdLst/>
              <a:ahLst/>
              <a:cxnLst/>
              <a:rect l="l" t="t" r="r" b="b"/>
              <a:pathLst>
                <a:path w="6228" h="3121" extrusionOk="0">
                  <a:moveTo>
                    <a:pt x="3120" y="1"/>
                  </a:moveTo>
                  <a:lnTo>
                    <a:pt x="1" y="1560"/>
                  </a:lnTo>
                  <a:lnTo>
                    <a:pt x="3120" y="3120"/>
                  </a:lnTo>
                  <a:lnTo>
                    <a:pt x="6228" y="1560"/>
                  </a:lnTo>
                  <a:lnTo>
                    <a:pt x="3120" y="1"/>
                  </a:lnTo>
                  <a:close/>
                </a:path>
              </a:pathLst>
            </a:custGeom>
            <a:solidFill>
              <a:srgbClr val="9D6B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3"/>
            <p:cNvSpPr/>
            <p:nvPr/>
          </p:nvSpPr>
          <p:spPr>
            <a:xfrm>
              <a:off x="7357969" y="3725161"/>
              <a:ext cx="97750" cy="195123"/>
            </a:xfrm>
            <a:custGeom>
              <a:avLst/>
              <a:gdLst/>
              <a:ahLst/>
              <a:cxnLst/>
              <a:rect l="l" t="t" r="r" b="b"/>
              <a:pathLst>
                <a:path w="3120" h="6228" extrusionOk="0">
                  <a:moveTo>
                    <a:pt x="1" y="0"/>
                  </a:moveTo>
                  <a:lnTo>
                    <a:pt x="1" y="4667"/>
                  </a:lnTo>
                  <a:lnTo>
                    <a:pt x="3120" y="6227"/>
                  </a:lnTo>
                  <a:lnTo>
                    <a:pt x="3120" y="1560"/>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3"/>
            <p:cNvSpPr/>
            <p:nvPr/>
          </p:nvSpPr>
          <p:spPr>
            <a:xfrm>
              <a:off x="7455718" y="3725161"/>
              <a:ext cx="97374" cy="195123"/>
            </a:xfrm>
            <a:custGeom>
              <a:avLst/>
              <a:gdLst/>
              <a:ahLst/>
              <a:cxnLst/>
              <a:rect l="l" t="t" r="r" b="b"/>
              <a:pathLst>
                <a:path w="3108" h="6228" extrusionOk="0">
                  <a:moveTo>
                    <a:pt x="3108" y="0"/>
                  </a:moveTo>
                  <a:lnTo>
                    <a:pt x="0" y="1560"/>
                  </a:lnTo>
                  <a:lnTo>
                    <a:pt x="0" y="6227"/>
                  </a:lnTo>
                  <a:lnTo>
                    <a:pt x="3108" y="4667"/>
                  </a:lnTo>
                  <a:lnTo>
                    <a:pt x="3108"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3"/>
            <p:cNvSpPr/>
            <p:nvPr/>
          </p:nvSpPr>
          <p:spPr>
            <a:xfrm>
              <a:off x="7357969" y="3092144"/>
              <a:ext cx="97750" cy="438338"/>
            </a:xfrm>
            <a:custGeom>
              <a:avLst/>
              <a:gdLst/>
              <a:ahLst/>
              <a:cxnLst/>
              <a:rect l="l" t="t" r="r" b="b"/>
              <a:pathLst>
                <a:path w="3120" h="13991" extrusionOk="0">
                  <a:moveTo>
                    <a:pt x="1" y="0"/>
                  </a:moveTo>
                  <a:lnTo>
                    <a:pt x="1" y="12430"/>
                  </a:lnTo>
                  <a:lnTo>
                    <a:pt x="3120" y="13990"/>
                  </a:lnTo>
                  <a:lnTo>
                    <a:pt x="3120" y="1548"/>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3"/>
            <p:cNvSpPr/>
            <p:nvPr/>
          </p:nvSpPr>
          <p:spPr>
            <a:xfrm>
              <a:off x="7455718" y="3092144"/>
              <a:ext cx="97374" cy="438338"/>
            </a:xfrm>
            <a:custGeom>
              <a:avLst/>
              <a:gdLst/>
              <a:ahLst/>
              <a:cxnLst/>
              <a:rect l="l" t="t" r="r" b="b"/>
              <a:pathLst>
                <a:path w="3108" h="13991" extrusionOk="0">
                  <a:moveTo>
                    <a:pt x="3108" y="0"/>
                  </a:moveTo>
                  <a:lnTo>
                    <a:pt x="0" y="1548"/>
                  </a:lnTo>
                  <a:lnTo>
                    <a:pt x="0" y="13990"/>
                  </a:lnTo>
                  <a:lnTo>
                    <a:pt x="3108" y="12430"/>
                  </a:lnTo>
                  <a:lnTo>
                    <a:pt x="310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3"/>
            <p:cNvSpPr/>
            <p:nvPr/>
          </p:nvSpPr>
          <p:spPr>
            <a:xfrm>
              <a:off x="7640721" y="3581921"/>
              <a:ext cx="110062" cy="54859"/>
            </a:xfrm>
            <a:custGeom>
              <a:avLst/>
              <a:gdLst/>
              <a:ahLst/>
              <a:cxnLst/>
              <a:rect l="l" t="t" r="r" b="b"/>
              <a:pathLst>
                <a:path w="3513" h="1751" extrusionOk="0">
                  <a:moveTo>
                    <a:pt x="1751" y="0"/>
                  </a:moveTo>
                  <a:lnTo>
                    <a:pt x="1" y="881"/>
                  </a:lnTo>
                  <a:lnTo>
                    <a:pt x="1751" y="1750"/>
                  </a:lnTo>
                  <a:lnTo>
                    <a:pt x="3513" y="881"/>
                  </a:lnTo>
                  <a:lnTo>
                    <a:pt x="1751" y="0"/>
                  </a:lnTo>
                  <a:close/>
                </a:path>
              </a:pathLst>
            </a:custGeom>
            <a:solidFill>
              <a:srgbClr val="9659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3"/>
            <p:cNvSpPr/>
            <p:nvPr/>
          </p:nvSpPr>
          <p:spPr>
            <a:xfrm>
              <a:off x="7640721" y="3499461"/>
              <a:ext cx="110062" cy="54890"/>
            </a:xfrm>
            <a:custGeom>
              <a:avLst/>
              <a:gdLst/>
              <a:ahLst/>
              <a:cxnLst/>
              <a:rect l="l" t="t" r="r" b="b"/>
              <a:pathLst>
                <a:path w="3513" h="1752" extrusionOk="0">
                  <a:moveTo>
                    <a:pt x="1751" y="1"/>
                  </a:moveTo>
                  <a:lnTo>
                    <a:pt x="1" y="870"/>
                  </a:lnTo>
                  <a:lnTo>
                    <a:pt x="1751" y="1751"/>
                  </a:lnTo>
                  <a:lnTo>
                    <a:pt x="3513" y="870"/>
                  </a:lnTo>
                  <a:lnTo>
                    <a:pt x="1751" y="1"/>
                  </a:lnTo>
                  <a:close/>
                </a:path>
              </a:pathLst>
            </a:custGeom>
            <a:solidFill>
              <a:srgbClr val="E8B0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3"/>
            <p:cNvSpPr/>
            <p:nvPr/>
          </p:nvSpPr>
          <p:spPr>
            <a:xfrm>
              <a:off x="7640721" y="3334228"/>
              <a:ext cx="110062" cy="55235"/>
            </a:xfrm>
            <a:custGeom>
              <a:avLst/>
              <a:gdLst/>
              <a:ahLst/>
              <a:cxnLst/>
              <a:rect l="l" t="t" r="r" b="b"/>
              <a:pathLst>
                <a:path w="3513" h="1763"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3"/>
            <p:cNvSpPr/>
            <p:nvPr/>
          </p:nvSpPr>
          <p:spPr>
            <a:xfrm>
              <a:off x="7640721" y="3526718"/>
              <a:ext cx="54859" cy="110062"/>
            </a:xfrm>
            <a:custGeom>
              <a:avLst/>
              <a:gdLst/>
              <a:ahLst/>
              <a:cxnLst/>
              <a:rect l="l" t="t" r="r" b="b"/>
              <a:pathLst>
                <a:path w="1751" h="3513" extrusionOk="0">
                  <a:moveTo>
                    <a:pt x="1" y="0"/>
                  </a:moveTo>
                  <a:lnTo>
                    <a:pt x="1" y="2643"/>
                  </a:lnTo>
                  <a:lnTo>
                    <a:pt x="1751" y="3512"/>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3"/>
            <p:cNvSpPr/>
            <p:nvPr/>
          </p:nvSpPr>
          <p:spPr>
            <a:xfrm>
              <a:off x="7695548" y="3526718"/>
              <a:ext cx="55235" cy="110062"/>
            </a:xfrm>
            <a:custGeom>
              <a:avLst/>
              <a:gdLst/>
              <a:ahLst/>
              <a:cxnLst/>
              <a:rect l="l" t="t" r="r" b="b"/>
              <a:pathLst>
                <a:path w="1763" h="3513" extrusionOk="0">
                  <a:moveTo>
                    <a:pt x="1763" y="0"/>
                  </a:moveTo>
                  <a:lnTo>
                    <a:pt x="1" y="881"/>
                  </a:lnTo>
                  <a:lnTo>
                    <a:pt x="1" y="3512"/>
                  </a:lnTo>
                  <a:lnTo>
                    <a:pt x="1763" y="2643"/>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3"/>
            <p:cNvSpPr/>
            <p:nvPr/>
          </p:nvSpPr>
          <p:spPr>
            <a:xfrm>
              <a:off x="7640721" y="3636748"/>
              <a:ext cx="110062" cy="55235"/>
            </a:xfrm>
            <a:custGeom>
              <a:avLst/>
              <a:gdLst/>
              <a:ahLst/>
              <a:cxnLst/>
              <a:rect l="l" t="t" r="r" b="b"/>
              <a:pathLst>
                <a:path w="3513" h="1763" extrusionOk="0">
                  <a:moveTo>
                    <a:pt x="1751" y="0"/>
                  </a:moveTo>
                  <a:lnTo>
                    <a:pt x="1" y="882"/>
                  </a:lnTo>
                  <a:lnTo>
                    <a:pt x="1751" y="1763"/>
                  </a:lnTo>
                  <a:lnTo>
                    <a:pt x="3513" y="882"/>
                  </a:lnTo>
                  <a:lnTo>
                    <a:pt x="1751" y="0"/>
                  </a:lnTo>
                  <a:close/>
                </a:path>
              </a:pathLst>
            </a:custGeom>
            <a:solidFill>
              <a:srgbClr val="9D6B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3"/>
            <p:cNvSpPr/>
            <p:nvPr/>
          </p:nvSpPr>
          <p:spPr>
            <a:xfrm>
              <a:off x="7640721" y="3609523"/>
              <a:ext cx="54859" cy="82461"/>
            </a:xfrm>
            <a:custGeom>
              <a:avLst/>
              <a:gdLst/>
              <a:ahLst/>
              <a:cxnLst/>
              <a:rect l="l" t="t" r="r" b="b"/>
              <a:pathLst>
                <a:path w="1751" h="2632" extrusionOk="0">
                  <a:moveTo>
                    <a:pt x="1" y="0"/>
                  </a:moveTo>
                  <a:lnTo>
                    <a:pt x="1" y="1751"/>
                  </a:lnTo>
                  <a:lnTo>
                    <a:pt x="1751" y="2632"/>
                  </a:lnTo>
                  <a:lnTo>
                    <a:pt x="1751" y="869"/>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3"/>
            <p:cNvSpPr/>
            <p:nvPr/>
          </p:nvSpPr>
          <p:spPr>
            <a:xfrm>
              <a:off x="7695548" y="3609523"/>
              <a:ext cx="55235" cy="82461"/>
            </a:xfrm>
            <a:custGeom>
              <a:avLst/>
              <a:gdLst/>
              <a:ahLst/>
              <a:cxnLst/>
              <a:rect l="l" t="t" r="r" b="b"/>
              <a:pathLst>
                <a:path w="1763" h="2632" extrusionOk="0">
                  <a:moveTo>
                    <a:pt x="1763" y="0"/>
                  </a:moveTo>
                  <a:lnTo>
                    <a:pt x="1" y="869"/>
                  </a:lnTo>
                  <a:lnTo>
                    <a:pt x="1" y="2632"/>
                  </a:lnTo>
                  <a:lnTo>
                    <a:pt x="1763" y="1751"/>
                  </a:lnTo>
                  <a:lnTo>
                    <a:pt x="1763"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3"/>
            <p:cNvSpPr/>
            <p:nvPr/>
          </p:nvSpPr>
          <p:spPr>
            <a:xfrm>
              <a:off x="7640721" y="3361830"/>
              <a:ext cx="54859" cy="192523"/>
            </a:xfrm>
            <a:custGeom>
              <a:avLst/>
              <a:gdLst/>
              <a:ahLst/>
              <a:cxnLst/>
              <a:rect l="l" t="t" r="r" b="b"/>
              <a:pathLst>
                <a:path w="1751" h="6145" extrusionOk="0">
                  <a:moveTo>
                    <a:pt x="1" y="1"/>
                  </a:moveTo>
                  <a:lnTo>
                    <a:pt x="1" y="5263"/>
                  </a:lnTo>
                  <a:lnTo>
                    <a:pt x="1751" y="6144"/>
                  </a:lnTo>
                  <a:lnTo>
                    <a:pt x="1751" y="882"/>
                  </a:lnTo>
                  <a:lnTo>
                    <a:pt x="1" y="1"/>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3"/>
            <p:cNvSpPr/>
            <p:nvPr/>
          </p:nvSpPr>
          <p:spPr>
            <a:xfrm>
              <a:off x="7695548" y="3361830"/>
              <a:ext cx="55235" cy="192523"/>
            </a:xfrm>
            <a:custGeom>
              <a:avLst/>
              <a:gdLst/>
              <a:ahLst/>
              <a:cxnLst/>
              <a:rect l="l" t="t" r="r" b="b"/>
              <a:pathLst>
                <a:path w="1763" h="6145" extrusionOk="0">
                  <a:moveTo>
                    <a:pt x="1763" y="1"/>
                  </a:moveTo>
                  <a:lnTo>
                    <a:pt x="1" y="882"/>
                  </a:lnTo>
                  <a:lnTo>
                    <a:pt x="1" y="6144"/>
                  </a:lnTo>
                  <a:lnTo>
                    <a:pt x="1763" y="5263"/>
                  </a:lnTo>
                  <a:lnTo>
                    <a:pt x="1763"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3"/>
            <p:cNvSpPr/>
            <p:nvPr/>
          </p:nvSpPr>
          <p:spPr>
            <a:xfrm>
              <a:off x="7145710" y="3939268"/>
              <a:ext cx="277584" cy="139168"/>
            </a:xfrm>
            <a:custGeom>
              <a:avLst/>
              <a:gdLst/>
              <a:ahLst/>
              <a:cxnLst/>
              <a:rect l="l" t="t" r="r" b="b"/>
              <a:pathLst>
                <a:path w="8860" h="4442" extrusionOk="0">
                  <a:moveTo>
                    <a:pt x="1" y="881"/>
                  </a:moveTo>
                  <a:lnTo>
                    <a:pt x="1763" y="0"/>
                  </a:lnTo>
                  <a:lnTo>
                    <a:pt x="8859" y="3560"/>
                  </a:lnTo>
                  <a:lnTo>
                    <a:pt x="7097" y="4441"/>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3"/>
            <p:cNvSpPr/>
            <p:nvPr/>
          </p:nvSpPr>
          <p:spPr>
            <a:xfrm>
              <a:off x="7455718" y="3871376"/>
              <a:ext cx="318939" cy="155585"/>
            </a:xfrm>
            <a:custGeom>
              <a:avLst/>
              <a:gdLst/>
              <a:ahLst/>
              <a:cxnLst/>
              <a:rect l="l" t="t" r="r" b="b"/>
              <a:pathLst>
                <a:path w="10180" h="4966" extrusionOk="0">
                  <a:moveTo>
                    <a:pt x="0" y="1560"/>
                  </a:moveTo>
                  <a:lnTo>
                    <a:pt x="3108" y="0"/>
                  </a:lnTo>
                  <a:lnTo>
                    <a:pt x="10180" y="3406"/>
                  </a:lnTo>
                  <a:lnTo>
                    <a:pt x="7072" y="4965"/>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3"/>
            <p:cNvSpPr/>
            <p:nvPr/>
          </p:nvSpPr>
          <p:spPr>
            <a:xfrm>
              <a:off x="7695548" y="3664350"/>
              <a:ext cx="258911" cy="123879"/>
            </a:xfrm>
            <a:custGeom>
              <a:avLst/>
              <a:gdLst/>
              <a:ahLst/>
              <a:cxnLst/>
              <a:rect l="l" t="t" r="r" b="b"/>
              <a:pathLst>
                <a:path w="8264" h="3954" extrusionOk="0">
                  <a:moveTo>
                    <a:pt x="1" y="882"/>
                  </a:moveTo>
                  <a:lnTo>
                    <a:pt x="1763" y="1"/>
                  </a:lnTo>
                  <a:lnTo>
                    <a:pt x="8264" y="3084"/>
                  </a:lnTo>
                  <a:lnTo>
                    <a:pt x="6502" y="3953"/>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43"/>
            <p:cNvGrpSpPr/>
            <p:nvPr/>
          </p:nvGrpSpPr>
          <p:grpSpPr>
            <a:xfrm>
              <a:off x="6442393" y="959866"/>
              <a:ext cx="1070613" cy="981751"/>
              <a:chOff x="4490263" y="2648600"/>
              <a:chExt cx="1265350" cy="1160325"/>
            </a:xfrm>
          </p:grpSpPr>
          <p:sp>
            <p:nvSpPr>
              <p:cNvPr id="647" name="Google Shape;647;p43"/>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3"/>
              <p:cNvSpPr/>
              <p:nvPr/>
            </p:nvSpPr>
            <p:spPr>
              <a:xfrm>
                <a:off x="4752488" y="2648600"/>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3"/>
              <p:cNvSpPr/>
              <p:nvPr/>
            </p:nvSpPr>
            <p:spPr>
              <a:xfrm>
                <a:off x="5117413" y="2973650"/>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3"/>
              <p:cNvSpPr/>
              <p:nvPr/>
            </p:nvSpPr>
            <p:spPr>
              <a:xfrm>
                <a:off x="5331738" y="3307925"/>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3"/>
              <p:cNvSpPr/>
              <p:nvPr/>
            </p:nvSpPr>
            <p:spPr>
              <a:xfrm>
                <a:off x="4490263" y="2787600"/>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 name="Google Shape;652;p43"/>
            <p:cNvGrpSpPr/>
            <p:nvPr/>
          </p:nvGrpSpPr>
          <p:grpSpPr>
            <a:xfrm>
              <a:off x="6179624" y="2401670"/>
              <a:ext cx="195129" cy="225349"/>
              <a:chOff x="3669150" y="2223718"/>
              <a:chExt cx="436237" cy="503798"/>
            </a:xfrm>
          </p:grpSpPr>
          <p:sp>
            <p:nvSpPr>
              <p:cNvPr id="653" name="Google Shape;653;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43"/>
            <p:cNvGrpSpPr/>
            <p:nvPr/>
          </p:nvGrpSpPr>
          <p:grpSpPr>
            <a:xfrm>
              <a:off x="5732749" y="2655655"/>
              <a:ext cx="195129" cy="225349"/>
              <a:chOff x="3669150" y="2223718"/>
              <a:chExt cx="436237" cy="503798"/>
            </a:xfrm>
          </p:grpSpPr>
          <p:sp>
            <p:nvSpPr>
              <p:cNvPr id="657" name="Google Shape;657;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 name="Google Shape;660;p43"/>
            <p:cNvGrpSpPr/>
            <p:nvPr/>
          </p:nvGrpSpPr>
          <p:grpSpPr>
            <a:xfrm>
              <a:off x="6002016" y="2499062"/>
              <a:ext cx="195129" cy="225349"/>
              <a:chOff x="3669150" y="2223718"/>
              <a:chExt cx="436237" cy="503798"/>
            </a:xfrm>
          </p:grpSpPr>
          <p:sp>
            <p:nvSpPr>
              <p:cNvPr id="661" name="Google Shape;661;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43"/>
            <p:cNvGrpSpPr/>
            <p:nvPr/>
          </p:nvGrpSpPr>
          <p:grpSpPr>
            <a:xfrm>
              <a:off x="5291599" y="3513868"/>
              <a:ext cx="195129" cy="225349"/>
              <a:chOff x="3669150" y="2223718"/>
              <a:chExt cx="436237" cy="503798"/>
            </a:xfrm>
          </p:grpSpPr>
          <p:sp>
            <p:nvSpPr>
              <p:cNvPr id="665" name="Google Shape;665;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 name="Google Shape;668;p43"/>
            <p:cNvGrpSpPr/>
            <p:nvPr/>
          </p:nvGrpSpPr>
          <p:grpSpPr>
            <a:xfrm>
              <a:off x="7379424" y="2683577"/>
              <a:ext cx="195129" cy="225349"/>
              <a:chOff x="3669150" y="2223718"/>
              <a:chExt cx="436237" cy="503798"/>
            </a:xfrm>
          </p:grpSpPr>
          <p:sp>
            <p:nvSpPr>
              <p:cNvPr id="669" name="Google Shape;669;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72" name="Google Shape;672;p43"/>
          <p:cNvGrpSpPr/>
          <p:nvPr/>
        </p:nvGrpSpPr>
        <p:grpSpPr>
          <a:xfrm>
            <a:off x="371765" y="888284"/>
            <a:ext cx="4962501" cy="3873694"/>
            <a:chOff x="3660580" y="1325753"/>
            <a:chExt cx="4962501" cy="3873694"/>
          </a:xfrm>
        </p:grpSpPr>
        <p:sp>
          <p:nvSpPr>
            <p:cNvPr id="673" name="Google Shape;673;p43"/>
            <p:cNvSpPr txBox="1"/>
            <p:nvPr/>
          </p:nvSpPr>
          <p:spPr>
            <a:xfrm>
              <a:off x="3660580" y="1325753"/>
              <a:ext cx="1752900" cy="25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2"/>
                  </a:solidFill>
                  <a:latin typeface="Fira Sans Extra Condensed SemiBold"/>
                  <a:ea typeface="Fira Sans Extra Condensed SemiBold"/>
                  <a:cs typeface="Fira Sans Extra Condensed SemiBold"/>
                  <a:sym typeface="Fira Sans Extra Condensed SemiBold"/>
                </a:rPr>
                <a:t>Brief review</a:t>
              </a:r>
              <a:endParaRPr sz="1800" b="0" i="0" u="none" strike="noStrike" cap="non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74" name="Google Shape;674;p43"/>
            <p:cNvSpPr txBox="1"/>
            <p:nvPr/>
          </p:nvSpPr>
          <p:spPr>
            <a:xfrm>
              <a:off x="3660590" y="1579248"/>
              <a:ext cx="4962491" cy="36201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sp>
        <p:nvSpPr>
          <p:cNvPr id="675" name="Google Shape;675;p43"/>
          <p:cNvSpPr txBox="1"/>
          <p:nvPr/>
        </p:nvSpPr>
        <p:spPr>
          <a:xfrm>
            <a:off x="654755" y="1296038"/>
            <a:ext cx="4210810" cy="75416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altLang="zh-CN" sz="2000" b="0" i="0" u="none" strike="noStrike" cap="none" dirty="0">
                <a:solidFill>
                  <a:srgbClr val="000000"/>
                </a:solidFill>
                <a:latin typeface="Arial"/>
                <a:ea typeface="Arial"/>
                <a:cs typeface="Arial"/>
                <a:sym typeface="Arial"/>
              </a:rPr>
              <a:t>Challenges </a:t>
            </a:r>
            <a:r>
              <a:rPr lang="zh-CN" sz="2000" b="0" i="0" u="none" strike="noStrike" cap="none" dirty="0">
                <a:solidFill>
                  <a:srgbClr val="000000"/>
                </a:solidFill>
                <a:latin typeface="Arial"/>
                <a:ea typeface="Arial"/>
                <a:cs typeface="Arial"/>
                <a:sym typeface="Arial"/>
              </a:rPr>
              <a:t>for foreign aid in Africa</a:t>
            </a:r>
            <a:endParaRPr b="0" i="0" u="none" strike="noStrike" cap="none" dirty="0">
              <a:solidFill>
                <a:srgbClr val="000000"/>
              </a:solidFill>
              <a:latin typeface="Roboto"/>
              <a:ea typeface="Roboto"/>
              <a:cs typeface="Roboto"/>
              <a:sym typeface="Roboto"/>
            </a:endParaRPr>
          </a:p>
        </p:txBody>
      </p:sp>
      <p:pic>
        <p:nvPicPr>
          <p:cNvPr id="676" name="Google Shape;676;p43" descr="第一财经研究院-世界银行：14张图回顾2018"/>
          <p:cNvPicPr preferRelativeResize="0"/>
          <p:nvPr/>
        </p:nvPicPr>
        <p:blipFill rotWithShape="1">
          <a:blip r:embed="rId3">
            <a:alphaModFix/>
          </a:blip>
          <a:srcRect/>
          <a:stretch/>
        </p:blipFill>
        <p:spPr>
          <a:xfrm>
            <a:off x="726631" y="2373984"/>
            <a:ext cx="3819012" cy="2320480"/>
          </a:xfrm>
          <a:prstGeom prst="rect">
            <a:avLst/>
          </a:prstGeom>
          <a:noFill/>
          <a:ln>
            <a:noFill/>
          </a:ln>
        </p:spPr>
      </p:pic>
      <p:grpSp>
        <p:nvGrpSpPr>
          <p:cNvPr id="677" name="Google Shape;677;p43"/>
          <p:cNvGrpSpPr/>
          <p:nvPr/>
        </p:nvGrpSpPr>
        <p:grpSpPr>
          <a:xfrm>
            <a:off x="5474640" y="3433766"/>
            <a:ext cx="350850" cy="405098"/>
            <a:chOff x="3669150" y="1828675"/>
            <a:chExt cx="1805712" cy="2084909"/>
          </a:xfrm>
        </p:grpSpPr>
        <p:sp>
          <p:nvSpPr>
            <p:cNvPr id="678" name="Google Shape;678;p43"/>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3"/>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3"/>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3"/>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3"/>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3"/>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3"/>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3"/>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3"/>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3"/>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3"/>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3"/>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3"/>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3"/>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3"/>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3"/>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3"/>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3"/>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3"/>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3"/>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3"/>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3"/>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3"/>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3"/>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3"/>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3"/>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3"/>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3"/>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3"/>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3"/>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3"/>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3"/>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3"/>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3"/>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3"/>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3"/>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3"/>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3"/>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3"/>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3"/>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3"/>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3"/>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3"/>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3"/>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3"/>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3"/>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3"/>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3"/>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3"/>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3"/>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3"/>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3"/>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3"/>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3"/>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 name="Google Shape;735;p43"/>
          <p:cNvGrpSpPr/>
          <p:nvPr/>
        </p:nvGrpSpPr>
        <p:grpSpPr>
          <a:xfrm>
            <a:off x="7571038" y="2594685"/>
            <a:ext cx="350850" cy="405098"/>
            <a:chOff x="3669150" y="1828675"/>
            <a:chExt cx="1805712" cy="2084909"/>
          </a:xfrm>
        </p:grpSpPr>
        <p:sp>
          <p:nvSpPr>
            <p:cNvPr id="736" name="Google Shape;736;p43"/>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3"/>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3"/>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3"/>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3"/>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3"/>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3"/>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3"/>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3"/>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3"/>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3"/>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3"/>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3"/>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3"/>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3"/>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3"/>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3"/>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3"/>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3"/>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3"/>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3"/>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3"/>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3"/>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3"/>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3"/>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3"/>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3"/>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3"/>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3"/>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3"/>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3"/>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3"/>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3"/>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3"/>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3"/>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3"/>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3"/>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3"/>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3"/>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3"/>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3"/>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3"/>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3"/>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3"/>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3"/>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3"/>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3"/>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3"/>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3"/>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3"/>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3"/>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3"/>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3"/>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3"/>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3" name="Google Shape;793;p43"/>
          <p:cNvSpPr txBox="1"/>
          <p:nvPr/>
        </p:nvSpPr>
        <p:spPr>
          <a:xfrm>
            <a:off x="7004207" y="2200270"/>
            <a:ext cx="1745803" cy="307777"/>
          </a:xfrm>
          <a:prstGeom prst="rect">
            <a:avLst/>
          </a:prstGeom>
          <a:noFill/>
          <a:ln>
            <a:noFill/>
          </a:ln>
        </p:spPr>
        <p:txBody>
          <a:bodyPr spcFirstLastPara="1" wrap="square" lIns="91425" tIns="45700" rIns="91425" bIns="45700" anchor="t" anchorCtr="0">
            <a:spAutoFit/>
            <a:scene3d>
              <a:camera prst="orthographicFront">
                <a:rot lat="1800000" lon="0" rev="0"/>
              </a:camera>
              <a:lightRig rig="threePt" dir="t"/>
            </a:scene3d>
          </a:bodyPr>
          <a:lstStyle/>
          <a:p>
            <a:pPr marL="0" marR="0" lvl="0" indent="0" algn="l" rtl="0">
              <a:lnSpc>
                <a:spcPct val="100000"/>
              </a:lnSpc>
              <a:spcBef>
                <a:spcPts val="0"/>
              </a:spcBef>
              <a:spcAft>
                <a:spcPts val="0"/>
              </a:spcAft>
              <a:buNone/>
            </a:pPr>
            <a:r>
              <a:rPr lang="zh-CN" sz="1400" b="1" i="0" u="none" strike="noStrike" cap="none">
                <a:solidFill>
                  <a:srgbClr val="000000"/>
                </a:solidFill>
                <a:latin typeface="Arial"/>
                <a:ea typeface="Arial"/>
                <a:cs typeface="Arial"/>
                <a:sym typeface="Arial"/>
              </a:rPr>
              <a:t>Avoid corruption</a:t>
            </a:r>
            <a:endParaRPr sz="1400" b="1" i="0" u="none" strike="noStrike" cap="none">
              <a:solidFill>
                <a:srgbClr val="000000"/>
              </a:solidFill>
              <a:latin typeface="Arial"/>
              <a:ea typeface="Arial"/>
              <a:cs typeface="Arial"/>
              <a:sym typeface="Arial"/>
            </a:endParaRPr>
          </a:p>
        </p:txBody>
      </p:sp>
      <p:sp>
        <p:nvSpPr>
          <p:cNvPr id="794" name="Google Shape;794;p43"/>
          <p:cNvSpPr txBox="1"/>
          <p:nvPr/>
        </p:nvSpPr>
        <p:spPr>
          <a:xfrm>
            <a:off x="4801643" y="305365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1400" b="1" i="0" u="none" strike="noStrike" cap="none" dirty="0">
                <a:solidFill>
                  <a:srgbClr val="000000"/>
                </a:solidFill>
                <a:latin typeface="Arial"/>
                <a:ea typeface="Arial"/>
                <a:cs typeface="Arial"/>
                <a:sym typeface="Arial"/>
              </a:rPr>
              <a:t>Minimize cost</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4"/>
          <p:cNvSpPr txBox="1">
            <a:spLocks noGrp="1"/>
          </p:cNvSpPr>
          <p:nvPr>
            <p:ph type="title"/>
          </p:nvPr>
        </p:nvSpPr>
        <p:spPr>
          <a:xfrm>
            <a:off x="1643854" y="134525"/>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Foreign Aid in Africa: How to solve corruption issue?</a:t>
            </a:r>
            <a:endParaRPr/>
          </a:p>
        </p:txBody>
      </p:sp>
      <p:grpSp>
        <p:nvGrpSpPr>
          <p:cNvPr id="801" name="Google Shape;801;p44"/>
          <p:cNvGrpSpPr/>
          <p:nvPr/>
        </p:nvGrpSpPr>
        <p:grpSpPr>
          <a:xfrm>
            <a:off x="452913" y="231575"/>
            <a:ext cx="3173949" cy="3092262"/>
            <a:chOff x="3308863" y="1644937"/>
            <a:chExt cx="2526225" cy="2461013"/>
          </a:xfrm>
        </p:grpSpPr>
        <p:grpSp>
          <p:nvGrpSpPr>
            <p:cNvPr id="802" name="Google Shape;802;p44"/>
            <p:cNvGrpSpPr/>
            <p:nvPr/>
          </p:nvGrpSpPr>
          <p:grpSpPr>
            <a:xfrm>
              <a:off x="4447388" y="2652255"/>
              <a:ext cx="1387700" cy="1453695"/>
              <a:chOff x="4447388" y="2652255"/>
              <a:chExt cx="1387700" cy="1453695"/>
            </a:xfrm>
          </p:grpSpPr>
          <p:sp>
            <p:nvSpPr>
              <p:cNvPr id="803" name="Google Shape;803;p44"/>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4"/>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4"/>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4"/>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4"/>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4"/>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4"/>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0" name="Google Shape;810;p44"/>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4"/>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4"/>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4"/>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4"/>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4"/>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4"/>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4"/>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4"/>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4"/>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4"/>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4"/>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4"/>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4"/>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4"/>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4"/>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4"/>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4"/>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4"/>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4"/>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4"/>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4"/>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4"/>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4"/>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4"/>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4"/>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4"/>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4"/>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4"/>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4"/>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0" name="Google Shape;840;p44"/>
          <p:cNvSpPr txBox="1"/>
          <p:nvPr/>
        </p:nvSpPr>
        <p:spPr>
          <a:xfrm>
            <a:off x="4919758" y="1092513"/>
            <a:ext cx="3919709"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CN" sz="1600" b="0" i="0" u="none" strike="noStrike" cap="none">
                <a:solidFill>
                  <a:srgbClr val="000000"/>
                </a:solidFill>
                <a:latin typeface="Roboto"/>
                <a:ea typeface="Roboto"/>
                <a:cs typeface="Roboto"/>
                <a:sym typeface="Roboto"/>
              </a:rPr>
              <a:t>Using ledger to record every transaction so that aid can be tracked and monitored.</a:t>
            </a:r>
            <a:endParaRPr sz="1600" b="0" i="0" u="none" strike="noStrike" cap="none">
              <a:solidFill>
                <a:srgbClr val="000000"/>
              </a:solidFill>
              <a:latin typeface="Roboto"/>
              <a:ea typeface="Roboto"/>
              <a:cs typeface="Roboto"/>
              <a:sym typeface="Roboto"/>
            </a:endParaRPr>
          </a:p>
        </p:txBody>
      </p:sp>
      <p:sp>
        <p:nvSpPr>
          <p:cNvPr id="841" name="Google Shape;841;p44"/>
          <p:cNvSpPr txBox="1"/>
          <p:nvPr/>
        </p:nvSpPr>
        <p:spPr>
          <a:xfrm>
            <a:off x="2657988" y="1130799"/>
            <a:ext cx="3026819" cy="51282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dirty="0">
                <a:solidFill>
                  <a:srgbClr val="000000"/>
                </a:solidFill>
                <a:latin typeface="Fira Sans Extra Condensed Medium"/>
                <a:ea typeface="Fira Sans Extra Condensed Medium"/>
                <a:cs typeface="Fira Sans Extra Condensed Medium"/>
                <a:sym typeface="Fira Sans Extra Condensed Medium"/>
              </a:rPr>
              <a:t>Digital wallet</a:t>
            </a:r>
            <a:endParaRPr sz="2000" b="0" i="0" u="none" strike="noStrike" cap="none" dirty="0">
              <a:solidFill>
                <a:srgbClr val="000000"/>
              </a:solidFill>
              <a:latin typeface="Fira Sans Extra Condensed Medium"/>
              <a:ea typeface="Fira Sans Extra Condensed Medium"/>
              <a:cs typeface="Fira Sans Extra Condensed Medium"/>
              <a:sym typeface="Fira Sans Extra Condensed Medium"/>
            </a:endParaRPr>
          </a:p>
        </p:txBody>
      </p:sp>
      <p:pic>
        <p:nvPicPr>
          <p:cNvPr id="842" name="Google Shape;842;p44" descr="Bitcoin Trade Wallet Blockchain : Bitcoin Wallet Apps On Google Play ..."/>
          <p:cNvPicPr preferRelativeResize="0"/>
          <p:nvPr/>
        </p:nvPicPr>
        <p:blipFill rotWithShape="1">
          <a:blip r:embed="rId3">
            <a:alphaModFix/>
          </a:blip>
          <a:srcRect/>
          <a:stretch/>
        </p:blipFill>
        <p:spPr>
          <a:xfrm>
            <a:off x="5567254" y="3133568"/>
            <a:ext cx="3528119" cy="1996802"/>
          </a:xfrm>
          <a:prstGeom prst="rect">
            <a:avLst/>
          </a:prstGeom>
          <a:noFill/>
          <a:ln>
            <a:noFill/>
          </a:ln>
        </p:spPr>
      </p:pic>
      <p:pic>
        <p:nvPicPr>
          <p:cNvPr id="843" name="Google Shape;843;p44" descr="Ledger — hyperledger-fabricdocs main documentation"/>
          <p:cNvPicPr preferRelativeResize="0"/>
          <p:nvPr/>
        </p:nvPicPr>
        <p:blipFill rotWithShape="1">
          <a:blip r:embed="rId4">
            <a:alphaModFix/>
          </a:blip>
          <a:srcRect t="17724"/>
          <a:stretch/>
        </p:blipFill>
        <p:spPr>
          <a:xfrm>
            <a:off x="112154" y="3316259"/>
            <a:ext cx="3427661" cy="1824614"/>
          </a:xfrm>
          <a:prstGeom prst="rect">
            <a:avLst/>
          </a:prstGeom>
          <a:noFill/>
          <a:ln>
            <a:noFill/>
          </a:ln>
        </p:spPr>
      </p:pic>
      <p:sp>
        <p:nvSpPr>
          <p:cNvPr id="844" name="Google Shape;844;p44"/>
          <p:cNvSpPr txBox="1"/>
          <p:nvPr/>
        </p:nvSpPr>
        <p:spPr>
          <a:xfrm>
            <a:off x="3822194" y="2175271"/>
            <a:ext cx="487680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zh-CN" sz="1400" b="0" i="0" u="none" strike="noStrike" cap="none">
                <a:solidFill>
                  <a:srgbClr val="000000"/>
                </a:solidFill>
                <a:latin typeface="Roboto"/>
                <a:ea typeface="Roboto"/>
                <a:cs typeface="Roboto"/>
                <a:sym typeface="Roboto"/>
              </a:rPr>
              <a:t>Reduce the costs associated with aid distribution</a:t>
            </a:r>
            <a:endParaRPr/>
          </a:p>
          <a:p>
            <a:pPr marL="285750" marR="0" lvl="0" indent="-285750" algn="l" rtl="0">
              <a:lnSpc>
                <a:spcPct val="100000"/>
              </a:lnSpc>
              <a:spcBef>
                <a:spcPts val="0"/>
              </a:spcBef>
              <a:spcAft>
                <a:spcPts val="0"/>
              </a:spcAft>
              <a:buClr>
                <a:srgbClr val="000000"/>
              </a:buClr>
              <a:buSzPts val="1400"/>
              <a:buFont typeface="Arial"/>
              <a:buChar char="•"/>
            </a:pPr>
            <a:r>
              <a:rPr lang="zh-CN" sz="1400" b="0" i="0" u="none" strike="noStrike" cap="none">
                <a:solidFill>
                  <a:srgbClr val="000000"/>
                </a:solidFill>
                <a:latin typeface="Roboto"/>
                <a:ea typeface="Roboto"/>
                <a:cs typeface="Roboto"/>
                <a:sym typeface="Roboto"/>
              </a:rPr>
              <a:t> Eliminates the need for intermediaries and streamlines the distribution process</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45" descr="Smart Contracts - The Complete Guide On Smart Contract Platforms - DCX ..."/>
          <p:cNvPicPr preferRelativeResize="0"/>
          <p:nvPr/>
        </p:nvPicPr>
        <p:blipFill rotWithShape="1">
          <a:blip r:embed="rId3">
            <a:alphaModFix/>
          </a:blip>
          <a:srcRect b="9837"/>
          <a:stretch/>
        </p:blipFill>
        <p:spPr>
          <a:xfrm>
            <a:off x="0" y="3396689"/>
            <a:ext cx="4318000" cy="1733681"/>
          </a:xfrm>
          <a:prstGeom prst="rect">
            <a:avLst/>
          </a:prstGeom>
          <a:noFill/>
          <a:ln>
            <a:noFill/>
          </a:ln>
        </p:spPr>
      </p:pic>
      <p:sp>
        <p:nvSpPr>
          <p:cNvPr id="850" name="Google Shape;850;p45"/>
          <p:cNvSpPr txBox="1">
            <a:spLocks noGrp="1"/>
          </p:cNvSpPr>
          <p:nvPr>
            <p:ph type="title"/>
          </p:nvPr>
        </p:nvSpPr>
        <p:spPr>
          <a:xfrm>
            <a:off x="1643854" y="134525"/>
            <a:ext cx="8114400" cy="51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zh-CN"/>
              <a:t>Foreign Aid in Africa: How to solve inefficiency issue?</a:t>
            </a:r>
            <a:endParaRPr/>
          </a:p>
        </p:txBody>
      </p:sp>
      <p:grpSp>
        <p:nvGrpSpPr>
          <p:cNvPr id="851" name="Google Shape;851;p45"/>
          <p:cNvGrpSpPr/>
          <p:nvPr/>
        </p:nvGrpSpPr>
        <p:grpSpPr>
          <a:xfrm>
            <a:off x="0" y="200680"/>
            <a:ext cx="3173949" cy="3092262"/>
            <a:chOff x="3308863" y="1644937"/>
            <a:chExt cx="2526225" cy="2461013"/>
          </a:xfrm>
        </p:grpSpPr>
        <p:grpSp>
          <p:nvGrpSpPr>
            <p:cNvPr id="852" name="Google Shape;852;p45"/>
            <p:cNvGrpSpPr/>
            <p:nvPr/>
          </p:nvGrpSpPr>
          <p:grpSpPr>
            <a:xfrm>
              <a:off x="4447388" y="2652255"/>
              <a:ext cx="1387700" cy="1453695"/>
              <a:chOff x="4447388" y="2652255"/>
              <a:chExt cx="1387700" cy="1453695"/>
            </a:xfrm>
          </p:grpSpPr>
          <p:sp>
            <p:nvSpPr>
              <p:cNvPr id="853" name="Google Shape;853;p45"/>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5"/>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5"/>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5"/>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5"/>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5"/>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5"/>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5"/>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5"/>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5"/>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5"/>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5"/>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5"/>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5"/>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5"/>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5"/>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5"/>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5"/>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5"/>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5"/>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5"/>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5"/>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5"/>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5"/>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5"/>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5"/>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5"/>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5"/>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5"/>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5"/>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5"/>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5"/>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5"/>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5"/>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5"/>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5"/>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5"/>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0" name="Google Shape;890;p45"/>
          <p:cNvSpPr txBox="1"/>
          <p:nvPr/>
        </p:nvSpPr>
        <p:spPr>
          <a:xfrm>
            <a:off x="4919758" y="1079347"/>
            <a:ext cx="3919709" cy="84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sz="1600" b="0" i="0" u="none" strike="noStrike" cap="none">
                <a:solidFill>
                  <a:srgbClr val="000000"/>
                </a:solidFill>
                <a:latin typeface="Roboto"/>
                <a:ea typeface="Roboto"/>
                <a:cs typeface="Roboto"/>
                <a:sym typeface="Roboto"/>
              </a:rPr>
              <a:t>Using smart contracts for releasing the funds automatically once specific milestones or requirements are achieved</a:t>
            </a:r>
            <a:endParaRPr sz="1600" b="0" i="0" u="none" strike="noStrike" cap="none">
              <a:solidFill>
                <a:srgbClr val="000000"/>
              </a:solidFill>
              <a:latin typeface="Roboto"/>
              <a:ea typeface="Roboto"/>
              <a:cs typeface="Roboto"/>
              <a:sym typeface="Roboto"/>
            </a:endParaRPr>
          </a:p>
        </p:txBody>
      </p:sp>
      <p:sp>
        <p:nvSpPr>
          <p:cNvPr id="891" name="Google Shape;891;p45"/>
          <p:cNvSpPr txBox="1"/>
          <p:nvPr/>
        </p:nvSpPr>
        <p:spPr>
          <a:xfrm>
            <a:off x="2657988" y="1011531"/>
            <a:ext cx="3026819" cy="51282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CN" sz="2000" b="0" i="0" u="none" strike="noStrike" cap="none">
                <a:solidFill>
                  <a:srgbClr val="000000"/>
                </a:solidFill>
                <a:latin typeface="Fira Sans Extra Condensed Medium"/>
                <a:ea typeface="Fira Sans Extra Condensed Medium"/>
                <a:cs typeface="Fira Sans Extra Condensed Medium"/>
                <a:sym typeface="Fira Sans Extra Condensed Medium"/>
              </a:rPr>
              <a:t>Smart contracts</a:t>
            </a:r>
            <a:endParaRPr sz="2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pic>
        <p:nvPicPr>
          <p:cNvPr id="892" name="Google Shape;892;p45" descr="Bitcoin Trade Wallet Blockchain : Bitcoin Wallet Apps On Google Play ..."/>
          <p:cNvPicPr preferRelativeResize="0"/>
          <p:nvPr/>
        </p:nvPicPr>
        <p:blipFill rotWithShape="1">
          <a:blip r:embed="rId4">
            <a:alphaModFix/>
          </a:blip>
          <a:srcRect/>
          <a:stretch/>
        </p:blipFill>
        <p:spPr>
          <a:xfrm>
            <a:off x="5567254" y="3133568"/>
            <a:ext cx="3528119" cy="1996802"/>
          </a:xfrm>
          <a:prstGeom prst="rect">
            <a:avLst/>
          </a:prstGeom>
          <a:noFill/>
          <a:ln>
            <a:noFill/>
          </a:ln>
        </p:spPr>
      </p:pic>
      <p:sp>
        <p:nvSpPr>
          <p:cNvPr id="893" name="Google Shape;893;p45"/>
          <p:cNvSpPr txBox="1"/>
          <p:nvPr/>
        </p:nvSpPr>
        <p:spPr>
          <a:xfrm>
            <a:off x="3688637" y="2254426"/>
            <a:ext cx="5150830" cy="8617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zh-CN" sz="1800" b="0" i="0" u="none" strike="noStrike" cap="none">
                <a:solidFill>
                  <a:srgbClr val="000000"/>
                </a:solidFill>
                <a:latin typeface="Arial"/>
                <a:ea typeface="Arial"/>
                <a:cs typeface="Arial"/>
                <a:sym typeface="Arial"/>
              </a:rPr>
              <a:t> </a:t>
            </a:r>
            <a:r>
              <a:rPr lang="zh-CN" sz="1600" b="0" i="0" u="none" strike="noStrike" cap="none">
                <a:solidFill>
                  <a:srgbClr val="000000"/>
                </a:solidFill>
                <a:latin typeface="Roboto"/>
                <a:ea typeface="Roboto"/>
                <a:cs typeface="Roboto"/>
                <a:sym typeface="Roboto"/>
              </a:rPr>
              <a:t>Avoid risk of manipulation by third parties</a:t>
            </a:r>
            <a:endParaRPr/>
          </a:p>
          <a:p>
            <a:pPr marL="285750" marR="0" lvl="0" indent="-285750" algn="l" rtl="0">
              <a:lnSpc>
                <a:spcPct val="100000"/>
              </a:lnSpc>
              <a:spcBef>
                <a:spcPts val="0"/>
              </a:spcBef>
              <a:spcAft>
                <a:spcPts val="0"/>
              </a:spcAft>
              <a:buClr>
                <a:srgbClr val="000000"/>
              </a:buClr>
              <a:buSzPts val="1600"/>
              <a:buFont typeface="Arial"/>
              <a:buChar char="•"/>
            </a:pPr>
            <a:r>
              <a:rPr lang="zh-CN" sz="1600" b="0" i="0" u="none" strike="noStrike" cap="none">
                <a:solidFill>
                  <a:srgbClr val="000000"/>
                </a:solidFill>
                <a:latin typeface="Roboto"/>
                <a:ea typeface="Roboto"/>
                <a:cs typeface="Roboto"/>
                <a:sym typeface="Roboto"/>
              </a:rPr>
              <a:t> Improve accuracy</a:t>
            </a:r>
            <a:endParaRPr/>
          </a:p>
          <a:p>
            <a:pPr marL="285750" marR="0" lvl="0" indent="-285750" algn="l" rtl="0">
              <a:lnSpc>
                <a:spcPct val="100000"/>
              </a:lnSpc>
              <a:spcBef>
                <a:spcPts val="0"/>
              </a:spcBef>
              <a:spcAft>
                <a:spcPts val="0"/>
              </a:spcAft>
              <a:buClr>
                <a:srgbClr val="000000"/>
              </a:buClr>
              <a:buSzPts val="1600"/>
              <a:buFont typeface="Arial"/>
              <a:buChar char="•"/>
            </a:pPr>
            <a:r>
              <a:rPr lang="zh-CN" sz="1600" b="0" i="0" u="none" strike="noStrike" cap="none">
                <a:solidFill>
                  <a:srgbClr val="000000"/>
                </a:solidFill>
                <a:latin typeface="Roboto"/>
                <a:ea typeface="Roboto"/>
                <a:cs typeface="Roboto"/>
                <a:sym typeface="Roboto"/>
              </a:rPr>
              <a:t> Increase speed of transmission</a:t>
            </a:r>
            <a:endParaRPr sz="1600" b="0" i="0" u="none" strike="noStrike" cap="non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1189</Words>
  <Application>Microsoft Office PowerPoint</Application>
  <PresentationFormat>全屏显示(16:9)</PresentationFormat>
  <Paragraphs>231</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36</vt:i4>
      </vt:variant>
    </vt:vector>
  </HeadingPairs>
  <TitlesOfParts>
    <vt:vector size="45" baseType="lpstr">
      <vt:lpstr>Fira Sans Extra Condensed SemiBold</vt:lpstr>
      <vt:lpstr>Fira Sans Extra Condensed Medium</vt:lpstr>
      <vt:lpstr>Arial</vt:lpstr>
      <vt:lpstr>Roboto</vt:lpstr>
      <vt:lpstr>Calibri</vt:lpstr>
      <vt:lpstr>Times New Roman</vt:lpstr>
      <vt:lpstr>Simple Light</vt:lpstr>
      <vt:lpstr>Data Migration Process Infographics by Slidesgo</vt:lpstr>
      <vt:lpstr>Data Migration Process Infographics by Slidesgo</vt:lpstr>
      <vt:lpstr>Blockchain and the movement of value in Africa</vt:lpstr>
      <vt:lpstr>Overview</vt:lpstr>
      <vt:lpstr>Meaning of core features</vt:lpstr>
      <vt:lpstr>PowerPoint 演示文稿</vt:lpstr>
      <vt:lpstr>The Background: Issues in Africa</vt:lpstr>
      <vt:lpstr>Case 1: Foreign Aid in Africa</vt:lpstr>
      <vt:lpstr>Current status of  Foreign Aid in Africa</vt:lpstr>
      <vt:lpstr>Foreign Aid in Africa: How to solve corruption issue?</vt:lpstr>
      <vt:lpstr>Foreign Aid in Africa: How to solve inefficiency issue?</vt:lpstr>
      <vt:lpstr>Potential risk</vt:lpstr>
      <vt:lpstr>Solving suggestion</vt:lpstr>
      <vt:lpstr>Case 2: Remittances for individual</vt:lpstr>
      <vt:lpstr>Data migration process infographics</vt:lpstr>
      <vt:lpstr>Difficulties</vt:lpstr>
      <vt:lpstr>Solution</vt:lpstr>
      <vt:lpstr>Potential risk</vt:lpstr>
      <vt:lpstr>Suggestion</vt:lpstr>
      <vt:lpstr>Case 3: SME Financing in Africa</vt:lpstr>
      <vt:lpstr>SMEs are important</vt:lpstr>
      <vt:lpstr>Difficulty for SMEs Seeking Financial Services</vt:lpstr>
      <vt:lpstr>Blockchain as A Solution</vt:lpstr>
      <vt:lpstr>Potential Risk</vt:lpstr>
      <vt:lpstr>Suggestion</vt:lpstr>
      <vt:lpstr>Discussion on Blockchain Technology</vt:lpstr>
      <vt:lpstr>Why Blockchain?</vt:lpstr>
      <vt:lpstr>Issues Blockchain Technology Need to Overcome (PESTEL)</vt:lpstr>
      <vt:lpstr>Issues Blockchain Technology Need to Overcome (PESTEL)</vt:lpstr>
      <vt:lpstr>Issues Blockchain Technology Need to Overcome (PESTEL)</vt:lpstr>
      <vt:lpstr>Issues Blockchain Technology Need to Overcome (PESTEL)</vt:lpstr>
      <vt:lpstr>Issues Blockchain Technology Need to Overcome (PESTEL)</vt:lpstr>
      <vt:lpstr>Issues Blockchain Technology Need to Overcome (PESTEL)</vt:lpstr>
      <vt:lpstr>Possible Solutions and Conclusion</vt:lpstr>
      <vt:lpstr>Incentive Programs</vt:lpstr>
      <vt:lpstr>Hybrid Blockchain</vt:lpstr>
      <vt:lpstr>PowerPoint 演示文稿</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and the movement of value in Africa</dc:title>
  <dc:creator>孙彦瑾</dc:creator>
  <cp:lastModifiedBy>孙 彦瑾</cp:lastModifiedBy>
  <cp:revision>3</cp:revision>
  <dcterms:modified xsi:type="dcterms:W3CDTF">2023-03-08T10:16:17Z</dcterms:modified>
</cp:coreProperties>
</file>